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7" r:id="rId2"/>
    <p:sldId id="258" r:id="rId3"/>
    <p:sldId id="256" r:id="rId4"/>
    <p:sldId id="268" r:id="rId5"/>
    <p:sldId id="260" r:id="rId6"/>
    <p:sldId id="262" r:id="rId7"/>
    <p:sldId id="267" r:id="rId8"/>
    <p:sldId id="265" r:id="rId9"/>
    <p:sldId id="259" r:id="rId10"/>
    <p:sldId id="271" r:id="rId11"/>
    <p:sldId id="272" r:id="rId12"/>
    <p:sldId id="273" r:id="rId13"/>
    <p:sldId id="269" r:id="rId14"/>
    <p:sldId id="266" r:id="rId15"/>
    <p:sldId id="270" r:id="rId16"/>
    <p:sldId id="275" r:id="rId17"/>
    <p:sldId id="274" r:id="rId18"/>
    <p:sldId id="261" r:id="rId19"/>
    <p:sldId id="263" r:id="rId20"/>
  </p:sldIdLst>
  <p:sldSz cx="9144000" cy="5143500" type="screen16x9"/>
  <p:notesSz cx="6858000" cy="9144000"/>
  <p:embeddedFontLst>
    <p:embeddedFont>
      <p:font typeface="Bookman Old Style" panose="0205060405050502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107" d="100"/>
          <a:sy n="107" d="100"/>
        </p:scale>
        <p:origin x="754" y="82"/>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ija rayasam" userId="78848d6cf7cb3921" providerId="LiveId" clId="{F41D184B-B65C-4821-AD0B-7D8DACB63503}"/>
    <pc:docChg chg="custSel addSld delSld modSld sldOrd">
      <pc:chgData name="Divija rayasam" userId="78848d6cf7cb3921" providerId="LiveId" clId="{F41D184B-B65C-4821-AD0B-7D8DACB63503}" dt="2023-10-19T17:01:49.304" v="1149"/>
      <pc:docMkLst>
        <pc:docMk/>
      </pc:docMkLst>
      <pc:sldChg chg="delSp modSp mod">
        <pc:chgData name="Divija rayasam" userId="78848d6cf7cb3921" providerId="LiveId" clId="{F41D184B-B65C-4821-AD0B-7D8DACB63503}" dt="2023-10-15T15:33:43.381" v="253" actId="14100"/>
        <pc:sldMkLst>
          <pc:docMk/>
          <pc:sldMk cId="4293442632" sldId="259"/>
        </pc:sldMkLst>
        <pc:picChg chg="mod">
          <ac:chgData name="Divija rayasam" userId="78848d6cf7cb3921" providerId="LiveId" clId="{F41D184B-B65C-4821-AD0B-7D8DACB63503}" dt="2023-10-15T15:33:43.381" v="253" actId="14100"/>
          <ac:picMkLst>
            <pc:docMk/>
            <pc:sldMk cId="4293442632" sldId="259"/>
            <ac:picMk id="5" creationId="{DE06732F-7018-4445-2397-3CBE4D55D364}"/>
          </ac:picMkLst>
        </pc:picChg>
        <pc:picChg chg="del">
          <ac:chgData name="Divija rayasam" userId="78848d6cf7cb3921" providerId="LiveId" clId="{F41D184B-B65C-4821-AD0B-7D8DACB63503}" dt="2023-10-15T15:33:25.169" v="245" actId="478"/>
          <ac:picMkLst>
            <pc:docMk/>
            <pc:sldMk cId="4293442632" sldId="259"/>
            <ac:picMk id="8" creationId="{017D6082-B345-EF6D-6CEB-43E2CF75A041}"/>
          </ac:picMkLst>
        </pc:picChg>
        <pc:picChg chg="del">
          <ac:chgData name="Divija rayasam" userId="78848d6cf7cb3921" providerId="LiveId" clId="{F41D184B-B65C-4821-AD0B-7D8DACB63503}" dt="2023-10-15T15:33:28.385" v="247" actId="478"/>
          <ac:picMkLst>
            <pc:docMk/>
            <pc:sldMk cId="4293442632" sldId="259"/>
            <ac:picMk id="10" creationId="{AA6FB298-5A58-F242-8187-67FEF2C63599}"/>
          </ac:picMkLst>
        </pc:picChg>
        <pc:picChg chg="del">
          <ac:chgData name="Divija rayasam" userId="78848d6cf7cb3921" providerId="LiveId" clId="{F41D184B-B65C-4821-AD0B-7D8DACB63503}" dt="2023-10-15T15:33:26.827" v="246" actId="478"/>
          <ac:picMkLst>
            <pc:docMk/>
            <pc:sldMk cId="4293442632" sldId="259"/>
            <ac:picMk id="12" creationId="{755C1C7A-BD87-4DF8-20F7-2CA315AC5AA4}"/>
          </ac:picMkLst>
        </pc:picChg>
      </pc:sldChg>
      <pc:sldChg chg="modSp mod">
        <pc:chgData name="Divija rayasam" userId="78848d6cf7cb3921" providerId="LiveId" clId="{F41D184B-B65C-4821-AD0B-7D8DACB63503}" dt="2023-10-15T16:03:40.782" v="619" actId="20577"/>
        <pc:sldMkLst>
          <pc:docMk/>
          <pc:sldMk cId="747321048" sldId="261"/>
        </pc:sldMkLst>
        <pc:spChg chg="mod">
          <ac:chgData name="Divija rayasam" userId="78848d6cf7cb3921" providerId="LiveId" clId="{F41D184B-B65C-4821-AD0B-7D8DACB63503}" dt="2023-10-15T16:02:06.949" v="552" actId="1076"/>
          <ac:spMkLst>
            <pc:docMk/>
            <pc:sldMk cId="747321048" sldId="261"/>
            <ac:spMk id="2" creationId="{00000000-0000-0000-0000-000000000000}"/>
          </ac:spMkLst>
        </pc:spChg>
        <pc:spChg chg="mod">
          <ac:chgData name="Divija rayasam" userId="78848d6cf7cb3921" providerId="LiveId" clId="{F41D184B-B65C-4821-AD0B-7D8DACB63503}" dt="2023-10-15T16:03:40.782" v="619" actId="20577"/>
          <ac:spMkLst>
            <pc:docMk/>
            <pc:sldMk cId="747321048" sldId="261"/>
            <ac:spMk id="4" creationId="{E213833B-512A-4702-51D8-63CCD85E824D}"/>
          </ac:spMkLst>
        </pc:spChg>
      </pc:sldChg>
      <pc:sldChg chg="addSp delSp modSp mod">
        <pc:chgData name="Divija rayasam" userId="78848d6cf7cb3921" providerId="LiveId" clId="{F41D184B-B65C-4821-AD0B-7D8DACB63503}" dt="2023-10-15T16:44:33.359" v="1144" actId="20577"/>
        <pc:sldMkLst>
          <pc:docMk/>
          <pc:sldMk cId="1904107973" sldId="263"/>
        </pc:sldMkLst>
        <pc:spChg chg="add mod">
          <ac:chgData name="Divija rayasam" userId="78848d6cf7cb3921" providerId="LiveId" clId="{F41D184B-B65C-4821-AD0B-7D8DACB63503}" dt="2023-10-15T16:44:33.359" v="1144" actId="20577"/>
          <ac:spMkLst>
            <pc:docMk/>
            <pc:sldMk cId="1904107973" sldId="263"/>
            <ac:spMk id="3" creationId="{D4CCEAA5-434B-56E3-A913-DD2DC898C5F5}"/>
          </ac:spMkLst>
        </pc:spChg>
        <pc:graphicFrameChg chg="del modGraphic">
          <ac:chgData name="Divija rayasam" userId="78848d6cf7cb3921" providerId="LiveId" clId="{F41D184B-B65C-4821-AD0B-7D8DACB63503}" dt="2023-10-15T16:04:45.017" v="621" actId="478"/>
          <ac:graphicFrameMkLst>
            <pc:docMk/>
            <pc:sldMk cId="1904107973" sldId="263"/>
            <ac:graphicFrameMk id="7" creationId="{F6A9AA53-FFA5-8762-94DD-D75D209446B4}"/>
          </ac:graphicFrameMkLst>
        </pc:graphicFrameChg>
      </pc:sldChg>
      <pc:sldChg chg="modSp mod">
        <pc:chgData name="Divija rayasam" userId="78848d6cf7cb3921" providerId="LiveId" clId="{F41D184B-B65C-4821-AD0B-7D8DACB63503}" dt="2023-10-12T16:15:12.861" v="3" actId="1076"/>
        <pc:sldMkLst>
          <pc:docMk/>
          <pc:sldMk cId="282715960" sldId="265"/>
        </pc:sldMkLst>
        <pc:spChg chg="mod">
          <ac:chgData name="Divija rayasam" userId="78848d6cf7cb3921" providerId="LiveId" clId="{F41D184B-B65C-4821-AD0B-7D8DACB63503}" dt="2023-09-30T06:30:42.307" v="0" actId="20577"/>
          <ac:spMkLst>
            <pc:docMk/>
            <pc:sldMk cId="282715960" sldId="265"/>
            <ac:spMk id="13" creationId="{5C8A6F4B-CB23-0A64-B9BE-6907B104FA4F}"/>
          </ac:spMkLst>
        </pc:spChg>
        <pc:picChg chg="mod">
          <ac:chgData name="Divija rayasam" userId="78848d6cf7cb3921" providerId="LiveId" clId="{F41D184B-B65C-4821-AD0B-7D8DACB63503}" dt="2023-10-12T16:15:12.861" v="3" actId="1076"/>
          <ac:picMkLst>
            <pc:docMk/>
            <pc:sldMk cId="282715960" sldId="265"/>
            <ac:picMk id="11" creationId="{6F90992A-5F24-1485-9B39-1191F4DFDBAC}"/>
          </ac:picMkLst>
        </pc:picChg>
      </pc:sldChg>
      <pc:sldChg chg="addSp delSp modSp mod">
        <pc:chgData name="Divija rayasam" userId="78848d6cf7cb3921" providerId="LiveId" clId="{F41D184B-B65C-4821-AD0B-7D8DACB63503}" dt="2023-10-15T15:25:37.696" v="230" actId="1076"/>
        <pc:sldMkLst>
          <pc:docMk/>
          <pc:sldMk cId="991037418" sldId="266"/>
        </pc:sldMkLst>
        <pc:picChg chg="add mod">
          <ac:chgData name="Divija rayasam" userId="78848d6cf7cb3921" providerId="LiveId" clId="{F41D184B-B65C-4821-AD0B-7D8DACB63503}" dt="2023-10-15T15:13:32.026" v="200" actId="1076"/>
          <ac:picMkLst>
            <pc:docMk/>
            <pc:sldMk cId="991037418" sldId="266"/>
            <ac:picMk id="5" creationId="{F972DE5A-E6AF-996F-8A9F-4A63B37E0152}"/>
          </ac:picMkLst>
        </pc:picChg>
        <pc:picChg chg="add del mod">
          <ac:chgData name="Divija rayasam" userId="78848d6cf7cb3921" providerId="LiveId" clId="{F41D184B-B65C-4821-AD0B-7D8DACB63503}" dt="2023-10-15T15:16:31.758" v="214" actId="478"/>
          <ac:picMkLst>
            <pc:docMk/>
            <pc:sldMk cId="991037418" sldId="266"/>
            <ac:picMk id="7" creationId="{11939DEB-A796-1C85-F071-D2AB4F70A55A}"/>
          </ac:picMkLst>
        </pc:picChg>
        <pc:picChg chg="del mod">
          <ac:chgData name="Divija rayasam" userId="78848d6cf7cb3921" providerId="LiveId" clId="{F41D184B-B65C-4821-AD0B-7D8DACB63503}" dt="2023-10-15T15:10:26.368" v="192" actId="478"/>
          <ac:picMkLst>
            <pc:docMk/>
            <pc:sldMk cId="991037418" sldId="266"/>
            <ac:picMk id="8" creationId="{31DD001E-7BB7-E18C-B615-48F753FF4CC8}"/>
          </ac:picMkLst>
        </pc:picChg>
        <pc:picChg chg="del">
          <ac:chgData name="Divija rayasam" userId="78848d6cf7cb3921" providerId="LiveId" clId="{F41D184B-B65C-4821-AD0B-7D8DACB63503}" dt="2023-10-15T15:10:28.738" v="193" actId="478"/>
          <ac:picMkLst>
            <pc:docMk/>
            <pc:sldMk cId="991037418" sldId="266"/>
            <ac:picMk id="10" creationId="{33F3441B-BE3A-52DF-0A73-A599F76619DC}"/>
          </ac:picMkLst>
        </pc:picChg>
        <pc:picChg chg="add mod">
          <ac:chgData name="Divija rayasam" userId="78848d6cf7cb3921" providerId="LiveId" clId="{F41D184B-B65C-4821-AD0B-7D8DACB63503}" dt="2023-10-15T15:24:17.544" v="226" actId="1076"/>
          <ac:picMkLst>
            <pc:docMk/>
            <pc:sldMk cId="991037418" sldId="266"/>
            <ac:picMk id="11" creationId="{514403F4-E6C9-ADD4-DAB9-9A25290FF88E}"/>
          </ac:picMkLst>
        </pc:picChg>
        <pc:picChg chg="del">
          <ac:chgData name="Divija rayasam" userId="78848d6cf7cb3921" providerId="LiveId" clId="{F41D184B-B65C-4821-AD0B-7D8DACB63503}" dt="2023-10-15T15:13:13.241" v="195" actId="478"/>
          <ac:picMkLst>
            <pc:docMk/>
            <pc:sldMk cId="991037418" sldId="266"/>
            <ac:picMk id="12" creationId="{A20CC7AD-F5A9-EFC2-361F-50314CF22B89}"/>
          </ac:picMkLst>
        </pc:picChg>
        <pc:picChg chg="del mod">
          <ac:chgData name="Divija rayasam" userId="78848d6cf7cb3921" providerId="LiveId" clId="{F41D184B-B65C-4821-AD0B-7D8DACB63503}" dt="2023-10-15T15:10:30.800" v="194" actId="478"/>
          <ac:picMkLst>
            <pc:docMk/>
            <pc:sldMk cId="991037418" sldId="266"/>
            <ac:picMk id="14" creationId="{74A713F4-FD64-B085-94C2-9379A2F36DA0}"/>
          </ac:picMkLst>
        </pc:picChg>
        <pc:picChg chg="add mod">
          <ac:chgData name="Divija rayasam" userId="78848d6cf7cb3921" providerId="LiveId" clId="{F41D184B-B65C-4821-AD0B-7D8DACB63503}" dt="2023-10-15T15:25:37.696" v="230" actId="1076"/>
          <ac:picMkLst>
            <pc:docMk/>
            <pc:sldMk cId="991037418" sldId="266"/>
            <ac:picMk id="15" creationId="{BBDD4F08-CF0C-38C3-9F5C-3DD8F55564CE}"/>
          </ac:picMkLst>
        </pc:picChg>
      </pc:sldChg>
      <pc:sldChg chg="addSp delSp modSp new mod">
        <pc:chgData name="Divija rayasam" userId="78848d6cf7cb3921" providerId="LiveId" clId="{F41D184B-B65C-4821-AD0B-7D8DACB63503}" dt="2023-10-15T15:10:06.502" v="191" actId="14100"/>
        <pc:sldMkLst>
          <pc:docMk/>
          <pc:sldMk cId="3111090322" sldId="268"/>
        </pc:sldMkLst>
        <pc:spChg chg="del mod">
          <ac:chgData name="Divija rayasam" userId="78848d6cf7cb3921" providerId="LiveId" clId="{F41D184B-B65C-4821-AD0B-7D8DACB63503}" dt="2023-10-13T06:41:36.540" v="19" actId="478"/>
          <ac:spMkLst>
            <pc:docMk/>
            <pc:sldMk cId="3111090322" sldId="268"/>
            <ac:spMk id="2" creationId="{2760453E-C650-DC32-6067-E33F400852F9}"/>
          </ac:spMkLst>
        </pc:spChg>
        <pc:spChg chg="del mod">
          <ac:chgData name="Divija rayasam" userId="78848d6cf7cb3921" providerId="LiveId" clId="{F41D184B-B65C-4821-AD0B-7D8DACB63503}" dt="2023-10-13T06:41:19.482" v="17" actId="478"/>
          <ac:spMkLst>
            <pc:docMk/>
            <pc:sldMk cId="3111090322" sldId="268"/>
            <ac:spMk id="3" creationId="{4BAA924F-A8F3-9588-C799-B6E8E7C24E41}"/>
          </ac:spMkLst>
        </pc:spChg>
        <pc:spChg chg="del">
          <ac:chgData name="Divija rayasam" userId="78848d6cf7cb3921" providerId="LiveId" clId="{F41D184B-B65C-4821-AD0B-7D8DACB63503}" dt="2023-10-13T06:41:13.249" v="16" actId="478"/>
          <ac:spMkLst>
            <pc:docMk/>
            <pc:sldMk cId="3111090322" sldId="268"/>
            <ac:spMk id="4" creationId="{D4B9AFCF-0755-42C8-0F76-D0678652F7F0}"/>
          </ac:spMkLst>
        </pc:spChg>
        <pc:spChg chg="del">
          <ac:chgData name="Divija rayasam" userId="78848d6cf7cb3921" providerId="LiveId" clId="{F41D184B-B65C-4821-AD0B-7D8DACB63503}" dt="2023-10-13T06:41:26.858" v="18" actId="478"/>
          <ac:spMkLst>
            <pc:docMk/>
            <pc:sldMk cId="3111090322" sldId="268"/>
            <ac:spMk id="5" creationId="{B3CAA29C-5615-82E9-588D-9655B81F45B1}"/>
          </ac:spMkLst>
        </pc:spChg>
        <pc:spChg chg="del">
          <ac:chgData name="Divija rayasam" userId="78848d6cf7cb3921" providerId="LiveId" clId="{F41D184B-B65C-4821-AD0B-7D8DACB63503}" dt="2023-10-13T06:41:26.858" v="18" actId="478"/>
          <ac:spMkLst>
            <pc:docMk/>
            <pc:sldMk cId="3111090322" sldId="268"/>
            <ac:spMk id="6" creationId="{7F455165-5133-850C-7A58-E2E6C8A47BC7}"/>
          </ac:spMkLst>
        </pc:spChg>
        <pc:spChg chg="del mod">
          <ac:chgData name="Divija rayasam" userId="78848d6cf7cb3921" providerId="LiveId" clId="{F41D184B-B65C-4821-AD0B-7D8DACB63503}" dt="2023-10-13T06:41:47.246" v="21" actId="478"/>
          <ac:spMkLst>
            <pc:docMk/>
            <pc:sldMk cId="3111090322" sldId="268"/>
            <ac:spMk id="7" creationId="{D9129E46-2F26-31F4-2DEA-502EF01B89EE}"/>
          </ac:spMkLst>
        </pc:spChg>
        <pc:spChg chg="add mod">
          <ac:chgData name="Divija rayasam" userId="78848d6cf7cb3921" providerId="LiveId" clId="{F41D184B-B65C-4821-AD0B-7D8DACB63503}" dt="2023-10-15T14:44:15.321" v="92" actId="1076"/>
          <ac:spMkLst>
            <pc:docMk/>
            <pc:sldMk cId="3111090322" sldId="268"/>
            <ac:spMk id="10" creationId="{818E0617-82E5-98E0-54D9-A80BF6AB212E}"/>
          </ac:spMkLst>
        </pc:spChg>
        <pc:spChg chg="add mod">
          <ac:chgData name="Divija rayasam" userId="78848d6cf7cb3921" providerId="LiveId" clId="{F41D184B-B65C-4821-AD0B-7D8DACB63503}" dt="2023-10-15T14:44:11.909" v="91" actId="1076"/>
          <ac:spMkLst>
            <pc:docMk/>
            <pc:sldMk cId="3111090322" sldId="268"/>
            <ac:spMk id="11" creationId="{2A59E0AD-7BDB-5AEB-5698-C1532938E185}"/>
          </ac:spMkLst>
        </pc:spChg>
        <pc:spChg chg="add mod">
          <ac:chgData name="Divija rayasam" userId="78848d6cf7cb3921" providerId="LiveId" clId="{F41D184B-B65C-4821-AD0B-7D8DACB63503}" dt="2023-10-15T15:09:55.988" v="188" actId="14100"/>
          <ac:spMkLst>
            <pc:docMk/>
            <pc:sldMk cId="3111090322" sldId="268"/>
            <ac:spMk id="12" creationId="{36EE63C1-D331-72C8-EB66-88701D7E90D6}"/>
          </ac:spMkLst>
        </pc:spChg>
        <pc:picChg chg="add mod">
          <ac:chgData name="Divija rayasam" userId="78848d6cf7cb3921" providerId="LiveId" clId="{F41D184B-B65C-4821-AD0B-7D8DACB63503}" dt="2023-10-15T15:10:06.502" v="191" actId="14100"/>
          <ac:picMkLst>
            <pc:docMk/>
            <pc:sldMk cId="3111090322" sldId="268"/>
            <ac:picMk id="13" creationId="{93203DB1-1FDD-13A1-AF88-D7B382A76D0D}"/>
          </ac:picMkLst>
        </pc:picChg>
      </pc:sldChg>
      <pc:sldChg chg="addSp delSp modSp add mod ord">
        <pc:chgData name="Divija rayasam" userId="78848d6cf7cb3921" providerId="LiveId" clId="{F41D184B-B65C-4821-AD0B-7D8DACB63503}" dt="2023-10-15T15:57:25.688" v="550" actId="1076"/>
        <pc:sldMkLst>
          <pc:docMk/>
          <pc:sldMk cId="4097128012" sldId="269"/>
        </pc:sldMkLst>
        <pc:picChg chg="del">
          <ac:chgData name="Divija rayasam" userId="78848d6cf7cb3921" providerId="LiveId" clId="{F41D184B-B65C-4821-AD0B-7D8DACB63503}" dt="2023-10-15T15:13:45.919" v="202" actId="478"/>
          <ac:picMkLst>
            <pc:docMk/>
            <pc:sldMk cId="4097128012" sldId="269"/>
            <ac:picMk id="5" creationId="{F972DE5A-E6AF-996F-8A9F-4A63B37E0152}"/>
          </ac:picMkLst>
        </pc:picChg>
        <pc:picChg chg="add mod">
          <ac:chgData name="Divija rayasam" userId="78848d6cf7cb3921" providerId="LiveId" clId="{F41D184B-B65C-4821-AD0B-7D8DACB63503}" dt="2023-10-15T15:15:30.036" v="207" actId="1076"/>
          <ac:picMkLst>
            <pc:docMk/>
            <pc:sldMk cId="4097128012" sldId="269"/>
            <ac:picMk id="7" creationId="{DD0E2932-44B4-4EFA-F2E7-466BAD840F02}"/>
          </ac:picMkLst>
        </pc:picChg>
        <pc:picChg chg="add del">
          <ac:chgData name="Divija rayasam" userId="78848d6cf7cb3921" providerId="LiveId" clId="{F41D184B-B65C-4821-AD0B-7D8DACB63503}" dt="2023-10-15T15:56:20.656" v="545" actId="478"/>
          <ac:picMkLst>
            <pc:docMk/>
            <pc:sldMk cId="4097128012" sldId="269"/>
            <ac:picMk id="9" creationId="{F261F48C-D311-DB51-F54C-B5AC8E613569}"/>
          </ac:picMkLst>
        </pc:picChg>
        <pc:picChg chg="add mod">
          <ac:chgData name="Divija rayasam" userId="78848d6cf7cb3921" providerId="LiveId" clId="{F41D184B-B65C-4821-AD0B-7D8DACB63503}" dt="2023-10-15T15:57:25.688" v="550" actId="1076"/>
          <ac:picMkLst>
            <pc:docMk/>
            <pc:sldMk cId="4097128012" sldId="269"/>
            <ac:picMk id="11" creationId="{B6CCDEE1-49B1-431B-DF7B-9625A1CDEFF1}"/>
          </ac:picMkLst>
        </pc:picChg>
      </pc:sldChg>
      <pc:sldChg chg="addSp delSp modSp add mod">
        <pc:chgData name="Divija rayasam" userId="78848d6cf7cb3921" providerId="LiveId" clId="{F41D184B-B65C-4821-AD0B-7D8DACB63503}" dt="2023-10-15T15:42:55.750" v="384" actId="14100"/>
        <pc:sldMkLst>
          <pc:docMk/>
          <pc:sldMk cId="649392303" sldId="270"/>
        </pc:sldMkLst>
        <pc:picChg chg="add mod">
          <ac:chgData name="Divija rayasam" userId="78848d6cf7cb3921" providerId="LiveId" clId="{F41D184B-B65C-4821-AD0B-7D8DACB63503}" dt="2023-10-15T15:18:24.336" v="219" actId="14100"/>
          <ac:picMkLst>
            <pc:docMk/>
            <pc:sldMk cId="649392303" sldId="270"/>
            <ac:picMk id="5" creationId="{E43CE465-BA43-2CA8-ECEA-15E6A4BAF870}"/>
          </ac:picMkLst>
        </pc:picChg>
        <pc:picChg chg="del">
          <ac:chgData name="Divija rayasam" userId="78848d6cf7cb3921" providerId="LiveId" clId="{F41D184B-B65C-4821-AD0B-7D8DACB63503}" dt="2023-10-15T15:18:13.449" v="215" actId="478"/>
          <ac:picMkLst>
            <pc:docMk/>
            <pc:sldMk cId="649392303" sldId="270"/>
            <ac:picMk id="7" creationId="{DD0E2932-44B4-4EFA-F2E7-466BAD840F02}"/>
          </ac:picMkLst>
        </pc:picChg>
        <pc:picChg chg="add mod">
          <ac:chgData name="Divija rayasam" userId="78848d6cf7cb3921" providerId="LiveId" clId="{F41D184B-B65C-4821-AD0B-7D8DACB63503}" dt="2023-10-15T15:20:19.650" v="223" actId="14100"/>
          <ac:picMkLst>
            <pc:docMk/>
            <pc:sldMk cId="649392303" sldId="270"/>
            <ac:picMk id="9" creationId="{777F5AAE-1753-D569-895D-FCEAAF3F5810}"/>
          </ac:picMkLst>
        </pc:picChg>
        <pc:picChg chg="add mod">
          <ac:chgData name="Divija rayasam" userId="78848d6cf7cb3921" providerId="LiveId" clId="{F41D184B-B65C-4821-AD0B-7D8DACB63503}" dt="2023-10-15T15:42:55.750" v="384" actId="14100"/>
          <ac:picMkLst>
            <pc:docMk/>
            <pc:sldMk cId="649392303" sldId="270"/>
            <ac:picMk id="11" creationId="{A1085502-E433-FE41-4F5A-B599488D829B}"/>
          </ac:picMkLst>
        </pc:picChg>
      </pc:sldChg>
      <pc:sldChg chg="addSp delSp modSp add mod">
        <pc:chgData name="Divija rayasam" userId="78848d6cf7cb3921" providerId="LiveId" clId="{F41D184B-B65C-4821-AD0B-7D8DACB63503}" dt="2023-10-15T15:40:29.320" v="343" actId="478"/>
        <pc:sldMkLst>
          <pc:docMk/>
          <pc:sldMk cId="3331293458" sldId="271"/>
        </pc:sldMkLst>
        <pc:picChg chg="add del">
          <ac:chgData name="Divija rayasam" userId="78848d6cf7cb3921" providerId="LiveId" clId="{F41D184B-B65C-4821-AD0B-7D8DACB63503}" dt="2023-10-15T15:40:29.320" v="343" actId="478"/>
          <ac:picMkLst>
            <pc:docMk/>
            <pc:sldMk cId="3331293458" sldId="271"/>
            <ac:picMk id="3" creationId="{516EA261-9136-FFD4-5A47-651A59FB04A6}"/>
          </ac:picMkLst>
        </pc:picChg>
        <pc:picChg chg="del">
          <ac:chgData name="Divija rayasam" userId="78848d6cf7cb3921" providerId="LiveId" clId="{F41D184B-B65C-4821-AD0B-7D8DACB63503}" dt="2023-10-15T15:33:05.103" v="237" actId="478"/>
          <ac:picMkLst>
            <pc:docMk/>
            <pc:sldMk cId="3331293458" sldId="271"/>
            <ac:picMk id="5" creationId="{DE06732F-7018-4445-2397-3CBE4D55D364}"/>
          </ac:picMkLst>
        </pc:picChg>
        <pc:picChg chg="mod">
          <ac:chgData name="Divija rayasam" userId="78848d6cf7cb3921" providerId="LiveId" clId="{F41D184B-B65C-4821-AD0B-7D8DACB63503}" dt="2023-10-15T15:33:21.001" v="244" actId="1076"/>
          <ac:picMkLst>
            <pc:docMk/>
            <pc:sldMk cId="3331293458" sldId="271"/>
            <ac:picMk id="8" creationId="{017D6082-B345-EF6D-6CEB-43E2CF75A041}"/>
          </ac:picMkLst>
        </pc:picChg>
        <pc:picChg chg="del">
          <ac:chgData name="Divija rayasam" userId="78848d6cf7cb3921" providerId="LiveId" clId="{F41D184B-B65C-4821-AD0B-7D8DACB63503}" dt="2023-10-15T15:33:06.587" v="238" actId="478"/>
          <ac:picMkLst>
            <pc:docMk/>
            <pc:sldMk cId="3331293458" sldId="271"/>
            <ac:picMk id="10" creationId="{AA6FB298-5A58-F242-8187-67FEF2C63599}"/>
          </ac:picMkLst>
        </pc:picChg>
        <pc:picChg chg="del">
          <ac:chgData name="Divija rayasam" userId="78848d6cf7cb3921" providerId="LiveId" clId="{F41D184B-B65C-4821-AD0B-7D8DACB63503}" dt="2023-10-15T15:33:08.313" v="239" actId="478"/>
          <ac:picMkLst>
            <pc:docMk/>
            <pc:sldMk cId="3331293458" sldId="271"/>
            <ac:picMk id="12" creationId="{755C1C7A-BD87-4DF8-20F7-2CA315AC5AA4}"/>
          </ac:picMkLst>
        </pc:picChg>
      </pc:sldChg>
      <pc:sldChg chg="delSp modSp add mod">
        <pc:chgData name="Divija rayasam" userId="78848d6cf7cb3921" providerId="LiveId" clId="{F41D184B-B65C-4821-AD0B-7D8DACB63503}" dt="2023-10-15T15:34:22.479" v="263" actId="14100"/>
        <pc:sldMkLst>
          <pc:docMk/>
          <pc:sldMk cId="3150191058" sldId="272"/>
        </pc:sldMkLst>
        <pc:picChg chg="del">
          <ac:chgData name="Divija rayasam" userId="78848d6cf7cb3921" providerId="LiveId" clId="{F41D184B-B65C-4821-AD0B-7D8DACB63503}" dt="2023-10-15T15:33:56.863" v="254" actId="478"/>
          <ac:picMkLst>
            <pc:docMk/>
            <pc:sldMk cId="3150191058" sldId="272"/>
            <ac:picMk id="5" creationId="{DE06732F-7018-4445-2397-3CBE4D55D364}"/>
          </ac:picMkLst>
        </pc:picChg>
        <pc:picChg chg="del">
          <ac:chgData name="Divija rayasam" userId="78848d6cf7cb3921" providerId="LiveId" clId="{F41D184B-B65C-4821-AD0B-7D8DACB63503}" dt="2023-10-15T15:33:58.364" v="255" actId="478"/>
          <ac:picMkLst>
            <pc:docMk/>
            <pc:sldMk cId="3150191058" sldId="272"/>
            <ac:picMk id="8" creationId="{017D6082-B345-EF6D-6CEB-43E2CF75A041}"/>
          </ac:picMkLst>
        </pc:picChg>
        <pc:picChg chg="mod">
          <ac:chgData name="Divija rayasam" userId="78848d6cf7cb3921" providerId="LiveId" clId="{F41D184B-B65C-4821-AD0B-7D8DACB63503}" dt="2023-10-15T15:34:22.479" v="263" actId="14100"/>
          <ac:picMkLst>
            <pc:docMk/>
            <pc:sldMk cId="3150191058" sldId="272"/>
            <ac:picMk id="10" creationId="{AA6FB298-5A58-F242-8187-67FEF2C63599}"/>
          </ac:picMkLst>
        </pc:picChg>
        <pc:picChg chg="del">
          <ac:chgData name="Divija rayasam" userId="78848d6cf7cb3921" providerId="LiveId" clId="{F41D184B-B65C-4821-AD0B-7D8DACB63503}" dt="2023-10-15T15:33:59.977" v="256" actId="478"/>
          <ac:picMkLst>
            <pc:docMk/>
            <pc:sldMk cId="3150191058" sldId="272"/>
            <ac:picMk id="12" creationId="{755C1C7A-BD87-4DF8-20F7-2CA315AC5AA4}"/>
          </ac:picMkLst>
        </pc:picChg>
      </pc:sldChg>
      <pc:sldChg chg="delSp modSp add mod">
        <pc:chgData name="Divija rayasam" userId="78848d6cf7cb3921" providerId="LiveId" clId="{F41D184B-B65C-4821-AD0B-7D8DACB63503}" dt="2023-10-15T15:34:43.938" v="270" actId="14100"/>
        <pc:sldMkLst>
          <pc:docMk/>
          <pc:sldMk cId="3773701237" sldId="273"/>
        </pc:sldMkLst>
        <pc:picChg chg="del">
          <ac:chgData name="Divija rayasam" userId="78848d6cf7cb3921" providerId="LiveId" clId="{F41D184B-B65C-4821-AD0B-7D8DACB63503}" dt="2023-10-15T15:34:27.001" v="264" actId="478"/>
          <ac:picMkLst>
            <pc:docMk/>
            <pc:sldMk cId="3773701237" sldId="273"/>
            <ac:picMk id="5" creationId="{DE06732F-7018-4445-2397-3CBE4D55D364}"/>
          </ac:picMkLst>
        </pc:picChg>
        <pc:picChg chg="del">
          <ac:chgData name="Divija rayasam" userId="78848d6cf7cb3921" providerId="LiveId" clId="{F41D184B-B65C-4821-AD0B-7D8DACB63503}" dt="2023-10-15T15:34:29.715" v="266" actId="478"/>
          <ac:picMkLst>
            <pc:docMk/>
            <pc:sldMk cId="3773701237" sldId="273"/>
            <ac:picMk id="8" creationId="{017D6082-B345-EF6D-6CEB-43E2CF75A041}"/>
          </ac:picMkLst>
        </pc:picChg>
        <pc:picChg chg="del">
          <ac:chgData name="Divija rayasam" userId="78848d6cf7cb3921" providerId="LiveId" clId="{F41D184B-B65C-4821-AD0B-7D8DACB63503}" dt="2023-10-15T15:34:28.328" v="265" actId="478"/>
          <ac:picMkLst>
            <pc:docMk/>
            <pc:sldMk cId="3773701237" sldId="273"/>
            <ac:picMk id="10" creationId="{AA6FB298-5A58-F242-8187-67FEF2C63599}"/>
          </ac:picMkLst>
        </pc:picChg>
        <pc:picChg chg="mod">
          <ac:chgData name="Divija rayasam" userId="78848d6cf7cb3921" providerId="LiveId" clId="{F41D184B-B65C-4821-AD0B-7D8DACB63503}" dt="2023-10-15T15:34:43.938" v="270" actId="14100"/>
          <ac:picMkLst>
            <pc:docMk/>
            <pc:sldMk cId="3773701237" sldId="273"/>
            <ac:picMk id="12" creationId="{755C1C7A-BD87-4DF8-20F7-2CA315AC5AA4}"/>
          </ac:picMkLst>
        </pc:picChg>
      </pc:sldChg>
      <pc:sldChg chg="addSp delSp modSp add mod">
        <pc:chgData name="Divija rayasam" userId="78848d6cf7cb3921" providerId="LiveId" clId="{F41D184B-B65C-4821-AD0B-7D8DACB63503}" dt="2023-10-15T15:41:28.238" v="379" actId="1076"/>
        <pc:sldMkLst>
          <pc:docMk/>
          <pc:sldMk cId="2543236879" sldId="274"/>
        </pc:sldMkLst>
        <pc:spChg chg="del mod">
          <ac:chgData name="Divija rayasam" userId="78848d6cf7cb3921" providerId="LiveId" clId="{F41D184B-B65C-4821-AD0B-7D8DACB63503}" dt="2023-10-15T15:37:03.457" v="307" actId="478"/>
          <ac:spMkLst>
            <pc:docMk/>
            <pc:sldMk cId="2543236879" sldId="274"/>
            <ac:spMk id="2" creationId="{00000000-0000-0000-0000-000000000000}"/>
          </ac:spMkLst>
        </pc:spChg>
        <pc:spChg chg="add mod">
          <ac:chgData name="Divija rayasam" userId="78848d6cf7cb3921" providerId="LiveId" clId="{F41D184B-B65C-4821-AD0B-7D8DACB63503}" dt="2023-10-15T15:37:26.943" v="337" actId="1076"/>
          <ac:spMkLst>
            <pc:docMk/>
            <pc:sldMk cId="2543236879" sldId="274"/>
            <ac:spMk id="7" creationId="{CD054CFC-3A20-2142-705D-87B4C7A68C59}"/>
          </ac:spMkLst>
        </pc:spChg>
        <pc:spChg chg="add mod">
          <ac:chgData name="Divija rayasam" userId="78848d6cf7cb3921" providerId="LiveId" clId="{F41D184B-B65C-4821-AD0B-7D8DACB63503}" dt="2023-10-15T15:41:28.238" v="379" actId="1076"/>
          <ac:spMkLst>
            <pc:docMk/>
            <pc:sldMk cId="2543236879" sldId="274"/>
            <ac:spMk id="10" creationId="{185FE61B-73D1-B892-8EE2-7CCE614F0074}"/>
          </ac:spMkLst>
        </pc:spChg>
        <pc:picChg chg="add mod">
          <ac:chgData name="Divija rayasam" userId="78848d6cf7cb3921" providerId="LiveId" clId="{F41D184B-B65C-4821-AD0B-7D8DACB63503}" dt="2023-10-15T15:37:43.062" v="341" actId="14100"/>
          <ac:picMkLst>
            <pc:docMk/>
            <pc:sldMk cId="2543236879" sldId="274"/>
            <ac:picMk id="3" creationId="{BA479D3E-3AD9-E992-DA53-F6FB6B858B98}"/>
          </ac:picMkLst>
        </pc:picChg>
        <pc:picChg chg="del">
          <ac:chgData name="Divija rayasam" userId="78848d6cf7cb3921" providerId="LiveId" clId="{F41D184B-B65C-4821-AD0B-7D8DACB63503}" dt="2023-10-15T15:36:17.710" v="275" actId="478"/>
          <ac:picMkLst>
            <pc:docMk/>
            <pc:sldMk cId="2543236879" sldId="274"/>
            <ac:picMk id="5" creationId="{E43CE465-BA43-2CA8-ECEA-15E6A4BAF870}"/>
          </ac:picMkLst>
        </pc:picChg>
        <pc:picChg chg="add mod">
          <ac:chgData name="Divija rayasam" userId="78848d6cf7cb3921" providerId="LiveId" clId="{F41D184B-B65C-4821-AD0B-7D8DACB63503}" dt="2023-10-15T15:41:25.591" v="378" actId="1076"/>
          <ac:picMkLst>
            <pc:docMk/>
            <pc:sldMk cId="2543236879" sldId="274"/>
            <ac:picMk id="8" creationId="{FB09F3CB-C1B0-EDA6-37FF-9BE0DA6D834B}"/>
          </ac:picMkLst>
        </pc:picChg>
        <pc:picChg chg="del">
          <ac:chgData name="Divija rayasam" userId="78848d6cf7cb3921" providerId="LiveId" clId="{F41D184B-B65C-4821-AD0B-7D8DACB63503}" dt="2023-10-15T15:36:15.412" v="274" actId="478"/>
          <ac:picMkLst>
            <pc:docMk/>
            <pc:sldMk cId="2543236879" sldId="274"/>
            <ac:picMk id="9" creationId="{777F5AAE-1753-D569-895D-FCEAAF3F5810}"/>
          </ac:picMkLst>
        </pc:picChg>
      </pc:sldChg>
      <pc:sldChg chg="new del">
        <pc:chgData name="Divija rayasam" userId="78848d6cf7cb3921" providerId="LiveId" clId="{F41D184B-B65C-4821-AD0B-7D8DACB63503}" dt="2023-10-15T15:36:09.168" v="272" actId="47"/>
        <pc:sldMkLst>
          <pc:docMk/>
          <pc:sldMk cId="3292780613" sldId="274"/>
        </pc:sldMkLst>
      </pc:sldChg>
      <pc:sldChg chg="addSp delSp modSp add mod">
        <pc:chgData name="Divija rayasam" userId="78848d6cf7cb3921" providerId="LiveId" clId="{F41D184B-B65C-4821-AD0B-7D8DACB63503}" dt="2023-10-19T17:01:49.304" v="1149"/>
        <pc:sldMkLst>
          <pc:docMk/>
          <pc:sldMk cId="3905667664" sldId="275"/>
        </pc:sldMkLst>
        <pc:spChg chg="add mod">
          <ac:chgData name="Divija rayasam" userId="78848d6cf7cb3921" providerId="LiveId" clId="{F41D184B-B65C-4821-AD0B-7D8DACB63503}" dt="2023-10-19T17:01:49.304" v="1149"/>
          <ac:spMkLst>
            <pc:docMk/>
            <pc:sldMk cId="3905667664" sldId="275"/>
            <ac:spMk id="7" creationId="{03EF3388-7815-3310-6858-0721CF274520}"/>
          </ac:spMkLst>
        </pc:spChg>
        <pc:graphicFrameChg chg="add mod">
          <ac:chgData name="Divija rayasam" userId="78848d6cf7cb3921" providerId="LiveId" clId="{F41D184B-B65C-4821-AD0B-7D8DACB63503}" dt="2023-10-19T17:01:49.304" v="1149"/>
          <ac:graphicFrameMkLst>
            <pc:docMk/>
            <pc:sldMk cId="3905667664" sldId="275"/>
            <ac:graphicFrameMk id="3" creationId="{FCFD7F7F-AEDC-8AE3-F7D3-CDCEF7CBD1FB}"/>
          </ac:graphicFrameMkLst>
        </pc:graphicFrameChg>
        <pc:picChg chg="del">
          <ac:chgData name="Divija rayasam" userId="78848d6cf7cb3921" providerId="LiveId" clId="{F41D184B-B65C-4821-AD0B-7D8DACB63503}" dt="2023-10-19T17:01:43.946" v="1147" actId="478"/>
          <ac:picMkLst>
            <pc:docMk/>
            <pc:sldMk cId="3905667664" sldId="275"/>
            <ac:picMk id="5" creationId="{E43CE465-BA43-2CA8-ECEA-15E6A4BAF870}"/>
          </ac:picMkLst>
        </pc:picChg>
        <pc:picChg chg="del">
          <ac:chgData name="Divija rayasam" userId="78848d6cf7cb3921" providerId="LiveId" clId="{F41D184B-B65C-4821-AD0B-7D8DACB63503}" dt="2023-10-19T17:01:42.159" v="1146" actId="478"/>
          <ac:picMkLst>
            <pc:docMk/>
            <pc:sldMk cId="3905667664" sldId="275"/>
            <ac:picMk id="9" creationId="{777F5AAE-1753-D569-895D-FCEAAF3F5810}"/>
          </ac:picMkLst>
        </pc:picChg>
        <pc:picChg chg="del">
          <ac:chgData name="Divija rayasam" userId="78848d6cf7cb3921" providerId="LiveId" clId="{F41D184B-B65C-4821-AD0B-7D8DACB63503}" dt="2023-10-19T17:01:45.505" v="1148" actId="478"/>
          <ac:picMkLst>
            <pc:docMk/>
            <pc:sldMk cId="3905667664" sldId="275"/>
            <ac:picMk id="11" creationId="{A1085502-E433-FE41-4F5A-B599488D82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850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07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48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93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70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9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6622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267767" y="1049490"/>
            <a:ext cx="8229600" cy="857400"/>
          </a:xfrm>
        </p:spPr>
        <p:txBody>
          <a:bodyPr/>
          <a:lstStyle/>
          <a:p>
            <a:r>
              <a:rPr lang="en-US" sz="3200" dirty="0">
                <a:latin typeface="Bookman Old Style"/>
                <a:ea typeface="Bookman Old Style"/>
                <a:cs typeface="Bookman Old Style"/>
                <a:sym typeface="Bookman Old Style"/>
              </a:rPr>
              <a:t>PHISHING ATTACK DETECTION USING MACHINE LEARNING ALGORITHMS</a:t>
            </a:r>
            <a:endParaRPr lang="en-US" sz="3200" dirty="0">
              <a:latin typeface="Bookman Old Style" panose="02050604050505020204" pitchFamily="18" charset="0"/>
            </a:endParaRPr>
          </a:p>
        </p:txBody>
      </p:sp>
      <p:sp>
        <p:nvSpPr>
          <p:cNvPr id="3" name="TextBox 2"/>
          <p:cNvSpPr txBox="1"/>
          <p:nvPr/>
        </p:nvSpPr>
        <p:spPr>
          <a:xfrm>
            <a:off x="311526" y="3133575"/>
            <a:ext cx="3434890" cy="1815882"/>
          </a:xfrm>
          <a:prstGeom prst="rect">
            <a:avLst/>
          </a:prstGeom>
          <a:noFill/>
        </p:spPr>
        <p:txBody>
          <a:bodyPr wrap="square" rtlCol="0">
            <a:spAutoFit/>
          </a:bodyPr>
          <a:lstStyle/>
          <a:p>
            <a:r>
              <a:rPr lang="en-US" dirty="0">
                <a:latin typeface="Bookman Old Style" panose="02050604050505020204" pitchFamily="18" charset="0"/>
              </a:rPr>
              <a:t>Team Details :</a:t>
            </a:r>
          </a:p>
          <a:p>
            <a:pPr marL="342900" marR="0" lvl="0" indent="-330200" algn="l" rtl="0">
              <a:lnSpc>
                <a:spcPct val="100000"/>
              </a:lnSpc>
              <a:spcBef>
                <a:spcPts val="0"/>
              </a:spcBef>
              <a:spcAft>
                <a:spcPts val="0"/>
              </a:spcAft>
              <a:buClr>
                <a:srgbClr val="000000"/>
              </a:buClr>
              <a:buSzPts val="1200"/>
              <a:buFont typeface="Arial"/>
              <a:buAutoNum type="arabicPeriod"/>
            </a:pPr>
            <a:r>
              <a:rPr lang="en-US" dirty="0">
                <a:latin typeface="Bookman Old Style"/>
                <a:ea typeface="Bookman Old Style"/>
                <a:cs typeface="Bookman Old Style"/>
                <a:sym typeface="Bookman Old Style"/>
              </a:rPr>
              <a:t>RAYASAM DIVIJA  </a:t>
            </a:r>
            <a:r>
              <a:rPr lang="en-US" b="0" i="0" u="none" strike="noStrike" cap="none" dirty="0">
                <a:solidFill>
                  <a:srgbClr val="000000"/>
                </a:solidFill>
                <a:latin typeface="Bookman Old Style"/>
                <a:ea typeface="Bookman Old Style"/>
                <a:cs typeface="Bookman Old Style"/>
                <a:sym typeface="Bookman Old Style"/>
              </a:rPr>
              <a:t>(</a:t>
            </a:r>
            <a:r>
              <a:rPr lang="en-US" dirty="0">
                <a:latin typeface="Bookman Old Style"/>
                <a:ea typeface="Bookman Old Style"/>
                <a:cs typeface="Bookman Old Style"/>
                <a:sym typeface="Bookman Old Style"/>
              </a:rPr>
              <a:t>20EG105439</a:t>
            </a:r>
            <a:r>
              <a:rPr lang="en-US" b="0" i="0" u="none" strike="noStrike" cap="none" dirty="0">
                <a:solidFill>
                  <a:srgbClr val="000000"/>
                </a:solidFill>
                <a:latin typeface="Bookman Old Style"/>
                <a:ea typeface="Bookman Old Style"/>
                <a:cs typeface="Bookman Old Style"/>
                <a:sym typeface="Bookman Old Style"/>
              </a:rPr>
              <a:t>)</a:t>
            </a:r>
            <a:endParaRPr lang="en-US" dirty="0">
              <a:latin typeface="Bookman Old Style"/>
              <a:ea typeface="Bookman Old Style"/>
              <a:cs typeface="Bookman Old Style"/>
              <a:sym typeface="Bookman Old Style"/>
            </a:endParaRPr>
          </a:p>
          <a:p>
            <a:pPr marL="342900" marR="0" lvl="0" indent="-330200" algn="l" rtl="0">
              <a:lnSpc>
                <a:spcPct val="100000"/>
              </a:lnSpc>
              <a:spcBef>
                <a:spcPts val="0"/>
              </a:spcBef>
              <a:spcAft>
                <a:spcPts val="0"/>
              </a:spcAft>
              <a:buClr>
                <a:srgbClr val="000000"/>
              </a:buClr>
              <a:buSzPts val="1200"/>
              <a:buFont typeface="Arial"/>
              <a:buAutoNum type="arabicPeriod"/>
            </a:pPr>
            <a:r>
              <a:rPr lang="en-US" dirty="0">
                <a:latin typeface="Bookman Old Style"/>
                <a:ea typeface="Bookman Old Style"/>
                <a:cs typeface="Bookman Old Style"/>
                <a:sym typeface="Bookman Old Style"/>
              </a:rPr>
              <a:t>VADDE MAHESH REDDY  </a:t>
            </a:r>
            <a:r>
              <a:rPr lang="en-US" b="0" i="0" u="none" strike="noStrike" cap="none" dirty="0">
                <a:solidFill>
                  <a:srgbClr val="000000"/>
                </a:solidFill>
                <a:latin typeface="Bookman Old Style"/>
                <a:ea typeface="Bookman Old Style"/>
                <a:cs typeface="Bookman Old Style"/>
                <a:sym typeface="Bookman Old Style"/>
              </a:rPr>
              <a:t>(</a:t>
            </a:r>
            <a:r>
              <a:rPr lang="en-US" dirty="0">
                <a:latin typeface="Bookman Old Style"/>
                <a:ea typeface="Bookman Old Style"/>
                <a:cs typeface="Bookman Old Style"/>
                <a:sym typeface="Bookman Old Style"/>
              </a:rPr>
              <a:t>20EG105448</a:t>
            </a:r>
            <a:r>
              <a:rPr lang="en-US" b="0" i="0" u="none" strike="noStrike" cap="none" dirty="0">
                <a:solidFill>
                  <a:srgbClr val="000000"/>
                </a:solidFill>
                <a:latin typeface="Bookman Old Style"/>
                <a:ea typeface="Bookman Old Style"/>
                <a:cs typeface="Bookman Old Style"/>
                <a:sym typeface="Bookman Old Style"/>
              </a:rPr>
              <a:t>)</a:t>
            </a:r>
            <a:endParaRPr lang="en-US" dirty="0"/>
          </a:p>
          <a:p>
            <a:pPr marL="342900" marR="0" lvl="0" indent="-330200" algn="l" rtl="0">
              <a:lnSpc>
                <a:spcPct val="100000"/>
              </a:lnSpc>
              <a:spcBef>
                <a:spcPts val="0"/>
              </a:spcBef>
              <a:spcAft>
                <a:spcPts val="0"/>
              </a:spcAft>
              <a:buClr>
                <a:srgbClr val="000000"/>
              </a:buClr>
              <a:buSzPts val="1200"/>
              <a:buFont typeface="Arial"/>
              <a:buAutoNum type="arabicPeriod"/>
            </a:pPr>
            <a:r>
              <a:rPr lang="en-US" dirty="0">
                <a:latin typeface="Bookman Old Style"/>
                <a:ea typeface="Bookman Old Style"/>
                <a:cs typeface="Bookman Old Style"/>
                <a:sym typeface="Bookman Old Style"/>
              </a:rPr>
              <a:t>ENUGALA VISHNU VARDHAN REDDY  </a:t>
            </a:r>
            <a:r>
              <a:rPr lang="en-US" b="0" i="0" u="none" strike="noStrike" cap="none" dirty="0">
                <a:solidFill>
                  <a:srgbClr val="000000"/>
                </a:solidFill>
                <a:latin typeface="Bookman Old Style"/>
                <a:ea typeface="Bookman Old Style"/>
                <a:cs typeface="Bookman Old Style"/>
                <a:sym typeface="Bookman Old Style"/>
              </a:rPr>
              <a:t>(</a:t>
            </a:r>
            <a:r>
              <a:rPr lang="en-US" dirty="0">
                <a:latin typeface="Bookman Old Style"/>
                <a:ea typeface="Bookman Old Style"/>
                <a:cs typeface="Bookman Old Style"/>
                <a:sym typeface="Bookman Old Style"/>
              </a:rPr>
              <a:t>20EG105720</a:t>
            </a:r>
            <a:r>
              <a:rPr lang="en-US" b="0" i="0" u="none" strike="noStrike" cap="none" dirty="0">
                <a:solidFill>
                  <a:srgbClr val="000000"/>
                </a:solidFill>
                <a:latin typeface="Bookman Old Style"/>
                <a:ea typeface="Bookman Old Style"/>
                <a:cs typeface="Bookman Old Style"/>
                <a:sym typeface="Bookman Old Style"/>
              </a:rPr>
              <a:t>)</a:t>
            </a:r>
            <a:endParaRPr lang="en-US" dirty="0"/>
          </a:p>
          <a:p>
            <a:endParaRPr lang="en-US" dirty="0">
              <a:latin typeface="Bookman Old Style" panose="02050604050505020204" pitchFamily="18" charset="0"/>
            </a:endParaRPr>
          </a:p>
        </p:txBody>
      </p:sp>
      <p:sp>
        <p:nvSpPr>
          <p:cNvPr id="8" name="TextBox 7"/>
          <p:cNvSpPr txBox="1"/>
          <p:nvPr/>
        </p:nvSpPr>
        <p:spPr>
          <a:xfrm>
            <a:off x="6019800" y="3270751"/>
            <a:ext cx="2371537" cy="1169551"/>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Bookman Old Style"/>
                <a:ea typeface="Bookman Old Style"/>
                <a:cs typeface="Bookman Old Style"/>
                <a:sym typeface="Bookman Old Style"/>
              </a:rPr>
              <a:t>Project Supervisor </a:t>
            </a:r>
            <a:endParaRPr lang="en-US" sz="1400"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Bookman Old Style"/>
                <a:ea typeface="Bookman Old Style"/>
                <a:cs typeface="Bookman Old Style"/>
                <a:sym typeface="Bookman Old Style"/>
              </a:rPr>
              <a:t>Name:</a:t>
            </a:r>
            <a:r>
              <a:rPr lang="en-US" sz="1400" dirty="0">
                <a:latin typeface="Bookman Old Style"/>
                <a:ea typeface="Bookman Old Style"/>
                <a:cs typeface="Bookman Old Style"/>
                <a:sym typeface="Bookman Old Style"/>
              </a:rPr>
              <a:t> T. Srikanth</a:t>
            </a:r>
            <a:endParaRPr lang="en-US" sz="1400"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Bookman Old Style"/>
                <a:ea typeface="Bookman Old Style"/>
                <a:cs typeface="Bookman Old Style"/>
                <a:sym typeface="Bookman Old Style"/>
              </a:rPr>
              <a:t>Designation: Assistant </a:t>
            </a:r>
            <a:r>
              <a:rPr lang="en-US" sz="1400" dirty="0">
                <a:latin typeface="Bookman Old Style"/>
                <a:ea typeface="Bookman Old Style"/>
                <a:cs typeface="Bookman Old Style"/>
                <a:sym typeface="Bookman Old Style"/>
              </a:rPr>
              <a:t>Professor</a:t>
            </a:r>
            <a:r>
              <a:rPr lang="en-US" sz="1400" b="0" i="0" u="none" strike="noStrike" cap="none" dirty="0">
                <a:solidFill>
                  <a:srgbClr val="000000"/>
                </a:solidFill>
                <a:latin typeface="Bookman Old Style"/>
                <a:ea typeface="Bookman Old Style"/>
                <a:cs typeface="Bookman Old Style"/>
                <a:sym typeface="Bookman Old Style"/>
              </a:rPr>
              <a:t>  Dept of CSE</a:t>
            </a:r>
          </a:p>
          <a:p>
            <a:endParaRPr lang="en-US" dirty="0">
              <a:latin typeface="Bookman Old Style" panose="02050604050505020204" pitchFamily="18" charset="0"/>
            </a:endParaRP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Screen shorts </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8" name="Picture 7">
            <a:extLst>
              <a:ext uri="{FF2B5EF4-FFF2-40B4-BE49-F238E27FC236}">
                <a16:creationId xmlns:a16="http://schemas.microsoft.com/office/drawing/2014/main" id="{017D6082-B345-EF6D-6CEB-43E2CF75A041}"/>
              </a:ext>
            </a:extLst>
          </p:cNvPr>
          <p:cNvPicPr>
            <a:picLocks noChangeAspect="1"/>
          </p:cNvPicPr>
          <p:nvPr/>
        </p:nvPicPr>
        <p:blipFill>
          <a:blip r:embed="rId3"/>
          <a:stretch>
            <a:fillRect/>
          </a:stretch>
        </p:blipFill>
        <p:spPr>
          <a:xfrm>
            <a:off x="1156996" y="848301"/>
            <a:ext cx="5906929" cy="4295199"/>
          </a:xfrm>
          <a:prstGeom prst="rect">
            <a:avLst/>
          </a:prstGeom>
        </p:spPr>
      </p:pic>
    </p:spTree>
    <p:extLst>
      <p:ext uri="{BB962C8B-B14F-4D97-AF65-F5344CB8AC3E}">
        <p14:creationId xmlns:p14="http://schemas.microsoft.com/office/powerpoint/2010/main" val="333129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Screen shorts </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10" name="Picture 9">
            <a:extLst>
              <a:ext uri="{FF2B5EF4-FFF2-40B4-BE49-F238E27FC236}">
                <a16:creationId xmlns:a16="http://schemas.microsoft.com/office/drawing/2014/main" id="{AA6FB298-5A58-F242-8187-67FEF2C63599}"/>
              </a:ext>
            </a:extLst>
          </p:cNvPr>
          <p:cNvPicPr>
            <a:picLocks noChangeAspect="1"/>
          </p:cNvPicPr>
          <p:nvPr/>
        </p:nvPicPr>
        <p:blipFill>
          <a:blip r:embed="rId3"/>
          <a:stretch>
            <a:fillRect/>
          </a:stretch>
        </p:blipFill>
        <p:spPr>
          <a:xfrm>
            <a:off x="571500" y="1097279"/>
            <a:ext cx="7848599" cy="3558541"/>
          </a:xfrm>
          <a:prstGeom prst="rect">
            <a:avLst/>
          </a:prstGeom>
        </p:spPr>
      </p:pic>
    </p:spTree>
    <p:extLst>
      <p:ext uri="{BB962C8B-B14F-4D97-AF65-F5344CB8AC3E}">
        <p14:creationId xmlns:p14="http://schemas.microsoft.com/office/powerpoint/2010/main" val="3150191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Screen shorts </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12" name="Picture 11">
            <a:extLst>
              <a:ext uri="{FF2B5EF4-FFF2-40B4-BE49-F238E27FC236}">
                <a16:creationId xmlns:a16="http://schemas.microsoft.com/office/drawing/2014/main" id="{755C1C7A-BD87-4DF8-20F7-2CA315AC5AA4}"/>
              </a:ext>
            </a:extLst>
          </p:cNvPr>
          <p:cNvPicPr>
            <a:picLocks noChangeAspect="1"/>
          </p:cNvPicPr>
          <p:nvPr/>
        </p:nvPicPr>
        <p:blipFill>
          <a:blip r:embed="rId3"/>
          <a:stretch>
            <a:fillRect/>
          </a:stretch>
        </p:blipFill>
        <p:spPr>
          <a:xfrm>
            <a:off x="734194" y="792480"/>
            <a:ext cx="7252810" cy="3739268"/>
          </a:xfrm>
          <a:prstGeom prst="rect">
            <a:avLst/>
          </a:prstGeom>
        </p:spPr>
      </p:pic>
    </p:spTree>
    <p:extLst>
      <p:ext uri="{BB962C8B-B14F-4D97-AF65-F5344CB8AC3E}">
        <p14:creationId xmlns:p14="http://schemas.microsoft.com/office/powerpoint/2010/main" val="377370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7" name="Picture 6">
            <a:extLst>
              <a:ext uri="{FF2B5EF4-FFF2-40B4-BE49-F238E27FC236}">
                <a16:creationId xmlns:a16="http://schemas.microsoft.com/office/drawing/2014/main" id="{DD0E2932-44B4-4EFA-F2E7-466BAD840F02}"/>
              </a:ext>
            </a:extLst>
          </p:cNvPr>
          <p:cNvPicPr>
            <a:picLocks noChangeAspect="1"/>
          </p:cNvPicPr>
          <p:nvPr/>
        </p:nvPicPr>
        <p:blipFill>
          <a:blip r:embed="rId3"/>
          <a:stretch>
            <a:fillRect/>
          </a:stretch>
        </p:blipFill>
        <p:spPr>
          <a:xfrm>
            <a:off x="411306" y="865404"/>
            <a:ext cx="3083178" cy="4175760"/>
          </a:xfrm>
          <a:prstGeom prst="rect">
            <a:avLst/>
          </a:prstGeom>
        </p:spPr>
      </p:pic>
      <p:pic>
        <p:nvPicPr>
          <p:cNvPr id="11" name="Picture 10">
            <a:extLst>
              <a:ext uri="{FF2B5EF4-FFF2-40B4-BE49-F238E27FC236}">
                <a16:creationId xmlns:a16="http://schemas.microsoft.com/office/drawing/2014/main" id="{B6CCDEE1-49B1-431B-DF7B-9625A1CDEFF1}"/>
              </a:ext>
            </a:extLst>
          </p:cNvPr>
          <p:cNvPicPr>
            <a:picLocks noChangeAspect="1"/>
          </p:cNvPicPr>
          <p:nvPr/>
        </p:nvPicPr>
        <p:blipFill>
          <a:blip r:embed="rId4"/>
          <a:stretch>
            <a:fillRect/>
          </a:stretch>
        </p:blipFill>
        <p:spPr>
          <a:xfrm>
            <a:off x="3962400" y="996582"/>
            <a:ext cx="4875486" cy="3639504"/>
          </a:xfrm>
          <a:prstGeom prst="rect">
            <a:avLst/>
          </a:prstGeom>
        </p:spPr>
      </p:pic>
    </p:spTree>
    <p:extLst>
      <p:ext uri="{BB962C8B-B14F-4D97-AF65-F5344CB8AC3E}">
        <p14:creationId xmlns:p14="http://schemas.microsoft.com/office/powerpoint/2010/main" val="409712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F972DE5A-E6AF-996F-8A9F-4A63B37E0152}"/>
              </a:ext>
            </a:extLst>
          </p:cNvPr>
          <p:cNvPicPr>
            <a:picLocks noChangeAspect="1"/>
          </p:cNvPicPr>
          <p:nvPr/>
        </p:nvPicPr>
        <p:blipFill>
          <a:blip r:embed="rId3"/>
          <a:stretch>
            <a:fillRect/>
          </a:stretch>
        </p:blipFill>
        <p:spPr>
          <a:xfrm>
            <a:off x="888444" y="746081"/>
            <a:ext cx="3404711" cy="3924300"/>
          </a:xfrm>
          <a:prstGeom prst="rect">
            <a:avLst/>
          </a:prstGeom>
        </p:spPr>
      </p:pic>
      <p:pic>
        <p:nvPicPr>
          <p:cNvPr id="11" name="Picture 10">
            <a:extLst>
              <a:ext uri="{FF2B5EF4-FFF2-40B4-BE49-F238E27FC236}">
                <a16:creationId xmlns:a16="http://schemas.microsoft.com/office/drawing/2014/main" id="{514403F4-E6C9-ADD4-DAB9-9A25290FF88E}"/>
              </a:ext>
            </a:extLst>
          </p:cNvPr>
          <p:cNvPicPr>
            <a:picLocks noChangeAspect="1"/>
          </p:cNvPicPr>
          <p:nvPr/>
        </p:nvPicPr>
        <p:blipFill>
          <a:blip r:embed="rId4"/>
          <a:stretch>
            <a:fillRect/>
          </a:stretch>
        </p:blipFill>
        <p:spPr>
          <a:xfrm>
            <a:off x="4572000" y="724204"/>
            <a:ext cx="4031933" cy="2076450"/>
          </a:xfrm>
          <a:prstGeom prst="rect">
            <a:avLst/>
          </a:prstGeom>
        </p:spPr>
      </p:pic>
      <p:pic>
        <p:nvPicPr>
          <p:cNvPr id="15" name="Picture 14">
            <a:extLst>
              <a:ext uri="{FF2B5EF4-FFF2-40B4-BE49-F238E27FC236}">
                <a16:creationId xmlns:a16="http://schemas.microsoft.com/office/drawing/2014/main" id="{BBDD4F08-CF0C-38C3-9F5C-3DD8F55564CE}"/>
              </a:ext>
            </a:extLst>
          </p:cNvPr>
          <p:cNvPicPr>
            <a:picLocks noChangeAspect="1"/>
          </p:cNvPicPr>
          <p:nvPr/>
        </p:nvPicPr>
        <p:blipFill>
          <a:blip r:embed="rId5"/>
          <a:stretch>
            <a:fillRect/>
          </a:stretch>
        </p:blipFill>
        <p:spPr>
          <a:xfrm>
            <a:off x="4625340" y="3064821"/>
            <a:ext cx="4245293" cy="1438275"/>
          </a:xfrm>
          <a:prstGeom prst="rect">
            <a:avLst/>
          </a:prstGeom>
        </p:spPr>
      </p:pic>
    </p:spTree>
    <p:extLst>
      <p:ext uri="{BB962C8B-B14F-4D97-AF65-F5344CB8AC3E}">
        <p14:creationId xmlns:p14="http://schemas.microsoft.com/office/powerpoint/2010/main" val="99103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E43CE465-BA43-2CA8-ECEA-15E6A4BAF870}"/>
              </a:ext>
            </a:extLst>
          </p:cNvPr>
          <p:cNvPicPr>
            <a:picLocks noChangeAspect="1"/>
          </p:cNvPicPr>
          <p:nvPr/>
        </p:nvPicPr>
        <p:blipFill>
          <a:blip r:embed="rId3"/>
          <a:stretch>
            <a:fillRect/>
          </a:stretch>
        </p:blipFill>
        <p:spPr>
          <a:xfrm>
            <a:off x="335280" y="843746"/>
            <a:ext cx="4853940" cy="881865"/>
          </a:xfrm>
          <a:prstGeom prst="rect">
            <a:avLst/>
          </a:prstGeom>
        </p:spPr>
      </p:pic>
      <p:pic>
        <p:nvPicPr>
          <p:cNvPr id="9" name="Picture 8">
            <a:extLst>
              <a:ext uri="{FF2B5EF4-FFF2-40B4-BE49-F238E27FC236}">
                <a16:creationId xmlns:a16="http://schemas.microsoft.com/office/drawing/2014/main" id="{777F5AAE-1753-D569-895D-FCEAAF3F5810}"/>
              </a:ext>
            </a:extLst>
          </p:cNvPr>
          <p:cNvPicPr>
            <a:picLocks noChangeAspect="1"/>
          </p:cNvPicPr>
          <p:nvPr/>
        </p:nvPicPr>
        <p:blipFill>
          <a:blip r:embed="rId4"/>
          <a:stretch>
            <a:fillRect/>
          </a:stretch>
        </p:blipFill>
        <p:spPr>
          <a:xfrm>
            <a:off x="457200" y="1942036"/>
            <a:ext cx="4572000" cy="2409825"/>
          </a:xfrm>
          <a:prstGeom prst="rect">
            <a:avLst/>
          </a:prstGeom>
        </p:spPr>
      </p:pic>
      <p:pic>
        <p:nvPicPr>
          <p:cNvPr id="11" name="Picture 10">
            <a:extLst>
              <a:ext uri="{FF2B5EF4-FFF2-40B4-BE49-F238E27FC236}">
                <a16:creationId xmlns:a16="http://schemas.microsoft.com/office/drawing/2014/main" id="{A1085502-E433-FE41-4F5A-B599488D829B}"/>
              </a:ext>
            </a:extLst>
          </p:cNvPr>
          <p:cNvPicPr>
            <a:picLocks noChangeAspect="1"/>
          </p:cNvPicPr>
          <p:nvPr/>
        </p:nvPicPr>
        <p:blipFill>
          <a:blip r:embed="rId5"/>
          <a:stretch>
            <a:fillRect/>
          </a:stretch>
        </p:blipFill>
        <p:spPr>
          <a:xfrm>
            <a:off x="5493907" y="843746"/>
            <a:ext cx="3185385" cy="3819694"/>
          </a:xfrm>
          <a:prstGeom prst="rect">
            <a:avLst/>
          </a:prstGeom>
        </p:spPr>
      </p:pic>
    </p:spTree>
    <p:extLst>
      <p:ext uri="{BB962C8B-B14F-4D97-AF65-F5344CB8AC3E}">
        <p14:creationId xmlns:p14="http://schemas.microsoft.com/office/powerpoint/2010/main" val="649392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graphicFrame>
        <p:nvGraphicFramePr>
          <p:cNvPr id="3" name="Table 2">
            <a:extLst>
              <a:ext uri="{FF2B5EF4-FFF2-40B4-BE49-F238E27FC236}">
                <a16:creationId xmlns:a16="http://schemas.microsoft.com/office/drawing/2014/main" id="{FCFD7F7F-AEDC-8AE3-F7D3-CDCEF7CBD1FB}"/>
              </a:ext>
            </a:extLst>
          </p:cNvPr>
          <p:cNvGraphicFramePr>
            <a:graphicFrameLocks noGrp="1"/>
          </p:cNvGraphicFramePr>
          <p:nvPr/>
        </p:nvGraphicFramePr>
        <p:xfrm>
          <a:off x="1473272" y="1200150"/>
          <a:ext cx="6197456" cy="3394075"/>
        </p:xfrm>
        <a:graphic>
          <a:graphicData uri="http://schemas.openxmlformats.org/drawingml/2006/table">
            <a:tbl>
              <a:tblPr/>
              <a:tblGrid>
                <a:gridCol w="1549364">
                  <a:extLst>
                    <a:ext uri="{9D8B030D-6E8A-4147-A177-3AD203B41FA5}">
                      <a16:colId xmlns:a16="http://schemas.microsoft.com/office/drawing/2014/main" val="3597388007"/>
                    </a:ext>
                  </a:extLst>
                </a:gridCol>
                <a:gridCol w="1549364">
                  <a:extLst>
                    <a:ext uri="{9D8B030D-6E8A-4147-A177-3AD203B41FA5}">
                      <a16:colId xmlns:a16="http://schemas.microsoft.com/office/drawing/2014/main" val="249002134"/>
                    </a:ext>
                  </a:extLst>
                </a:gridCol>
                <a:gridCol w="1549364">
                  <a:extLst>
                    <a:ext uri="{9D8B030D-6E8A-4147-A177-3AD203B41FA5}">
                      <a16:colId xmlns:a16="http://schemas.microsoft.com/office/drawing/2014/main" val="2261743857"/>
                    </a:ext>
                  </a:extLst>
                </a:gridCol>
                <a:gridCol w="1549364">
                  <a:extLst>
                    <a:ext uri="{9D8B030D-6E8A-4147-A177-3AD203B41FA5}">
                      <a16:colId xmlns:a16="http://schemas.microsoft.com/office/drawing/2014/main" val="2198520087"/>
                    </a:ext>
                  </a:extLst>
                </a:gridCol>
              </a:tblGrid>
              <a:tr h="295347">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Input Mails</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Predicted Category</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Risk Percentage</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Time Taken</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971624"/>
                  </a:ext>
                </a:extLst>
              </a:tr>
              <a:tr h="818258">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rPr>
                        <a:t>"Congratulations! You have won a $1000 gift card. Click to claim your prize!"</a:t>
                      </a:r>
                      <a:endParaRPr lang="en-US"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br>
                        <a:rPr lang="en-IN" sz="1300">
                          <a:effectLst/>
                        </a:rPr>
                      </a:br>
                      <a:r>
                        <a:rPr lang="en-IN" sz="1100" b="0" i="0" u="none" strike="noStrike">
                          <a:solidFill>
                            <a:srgbClr val="000000"/>
                          </a:solidFill>
                          <a:effectLst/>
                          <a:latin typeface="Calibri" panose="020F0502020204030204" pitchFamily="34" charset="0"/>
                        </a:rPr>
                        <a:t>Spam</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br>
                        <a:rPr lang="en-IN" sz="1300">
                          <a:effectLst/>
                        </a:rPr>
                      </a:br>
                      <a:r>
                        <a:rPr lang="en-IN" sz="1100" b="0" i="0" u="none" strike="noStrike">
                          <a:solidFill>
                            <a:srgbClr val="000000"/>
                          </a:solidFill>
                          <a:effectLst/>
                          <a:latin typeface="Calibri" panose="020F0502020204030204" pitchFamily="34" charset="0"/>
                        </a:rPr>
                        <a:t>96.85000000001%</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br>
                        <a:rPr lang="en-IN" sz="1300">
                          <a:effectLst/>
                        </a:rPr>
                      </a:br>
                      <a:r>
                        <a:rPr lang="en-IN" sz="1100" b="0" i="0" u="none" strike="noStrike">
                          <a:solidFill>
                            <a:srgbClr val="000000"/>
                          </a:solidFill>
                          <a:effectLst/>
                          <a:latin typeface="Calibri" panose="020F0502020204030204" pitchFamily="34" charset="0"/>
                        </a:rPr>
                        <a:t>0.02482748316 sec</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5526962"/>
                  </a:ext>
                </a:extLst>
              </a:tr>
              <a:tr h="818258">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rPr>
                        <a:t>"Congratulations! you got a new car collect your gift by calling to this number"</a:t>
                      </a:r>
                      <a:endParaRPr lang="en-US"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000"/>
                        </a:spcBef>
                        <a:spcAft>
                          <a:spcPts val="0"/>
                        </a:spcAft>
                      </a:pPr>
                      <a:r>
                        <a:rPr lang="en-IN" sz="1100" b="0" i="0" u="none" strike="noStrike">
                          <a:solidFill>
                            <a:srgbClr val="000000"/>
                          </a:solidFill>
                          <a:effectLst/>
                          <a:latin typeface="Calibri" panose="020F0502020204030204" pitchFamily="34" charset="0"/>
                        </a:rPr>
                        <a:t>Spam</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br>
                        <a:rPr lang="en-IN" sz="1300">
                          <a:effectLst/>
                        </a:rPr>
                      </a:br>
                      <a:r>
                        <a:rPr lang="en-IN" sz="1100" b="0" i="0" u="none" strike="noStrike">
                          <a:solidFill>
                            <a:srgbClr val="000000"/>
                          </a:solidFill>
                          <a:effectLst/>
                          <a:latin typeface="Calibri" panose="020F0502020204030204" pitchFamily="34" charset="0"/>
                        </a:rPr>
                        <a:t>85.405%</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br>
                        <a:rPr lang="en-IN" sz="1300">
                          <a:effectLst/>
                        </a:rPr>
                      </a:br>
                      <a:r>
                        <a:rPr lang="en-IN" sz="1100" b="0" i="0" u="none" strike="noStrike">
                          <a:solidFill>
                            <a:srgbClr val="000000"/>
                          </a:solidFill>
                          <a:effectLst/>
                          <a:latin typeface="Calibri" panose="020F0502020204030204" pitchFamily="34" charset="0"/>
                        </a:rPr>
                        <a:t>0.121652364730 sec</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3254900"/>
                  </a:ext>
                </a:extLst>
              </a:tr>
              <a:tr h="643954">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rPr>
                        <a:t>'urgent! pay $2000 to not suspend your account.</a:t>
                      </a:r>
                      <a:endParaRPr lang="en-US"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Spam</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Calibri" panose="020F0502020204030204" pitchFamily="34" charset="0"/>
                        </a:rPr>
                        <a:t>72.45%</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Calibri" panose="020F0502020204030204" pitchFamily="34" charset="0"/>
                        </a:rPr>
                        <a:t>0.034904718399 sec</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4004346"/>
                  </a:ext>
                </a:extLst>
              </a:tr>
              <a:tr h="818258">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rPr>
                        <a:t>security alert! suspicious activity $1000 from your friend. Click to see!</a:t>
                      </a:r>
                      <a:endParaRPr lang="en-US"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000"/>
                        </a:spcBef>
                        <a:spcAft>
                          <a:spcPts val="0"/>
                        </a:spcAft>
                      </a:pPr>
                      <a:r>
                        <a:rPr lang="en-IN" sz="1100" b="0" i="0" u="none" strike="noStrike">
                          <a:solidFill>
                            <a:srgbClr val="000000"/>
                          </a:solidFill>
                          <a:effectLst/>
                          <a:latin typeface="Calibri" panose="020F0502020204030204" pitchFamily="34" charset="0"/>
                        </a:rPr>
                        <a:t>Spam</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000"/>
                        </a:spcBef>
                        <a:spcAft>
                          <a:spcPts val="0"/>
                        </a:spcAft>
                      </a:pPr>
                      <a:r>
                        <a:rPr lang="en-IN" sz="1100" b="0" i="0" u="none" strike="noStrike">
                          <a:solidFill>
                            <a:srgbClr val="000000"/>
                          </a:solidFill>
                          <a:effectLst/>
                          <a:latin typeface="Calibri" panose="020F0502020204030204" pitchFamily="34" charset="0"/>
                        </a:rPr>
                        <a:t>97.200000000%</a:t>
                      </a:r>
                      <a:endParaRPr lang="en-IN" sz="130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000"/>
                        </a:spcBef>
                        <a:spcAft>
                          <a:spcPts val="0"/>
                        </a:spcAft>
                      </a:pPr>
                      <a:r>
                        <a:rPr lang="en-IN" sz="1100" b="0" i="0" u="none" strike="noStrike" dirty="0">
                          <a:solidFill>
                            <a:srgbClr val="000000"/>
                          </a:solidFill>
                          <a:effectLst/>
                          <a:latin typeface="Calibri" panose="020F0502020204030204" pitchFamily="34" charset="0"/>
                        </a:rPr>
                        <a:t>0.025539915771 sec</a:t>
                      </a:r>
                      <a:endParaRPr lang="en-IN" sz="1300" dirty="0">
                        <a:effectLst/>
                      </a:endParaRPr>
                    </a:p>
                  </a:txBody>
                  <a:tcPr marL="60522" marR="60522" marT="60522" marB="605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954555"/>
                  </a:ext>
                </a:extLst>
              </a:tr>
            </a:tbl>
          </a:graphicData>
        </a:graphic>
      </p:graphicFrame>
      <p:sp>
        <p:nvSpPr>
          <p:cNvPr id="7" name="Rectangle 1">
            <a:extLst>
              <a:ext uri="{FF2B5EF4-FFF2-40B4-BE49-F238E27FC236}">
                <a16:creationId xmlns:a16="http://schemas.microsoft.com/office/drawing/2014/main" id="{03EF3388-7815-3310-6858-0721CF274520}"/>
              </a:ext>
            </a:extLst>
          </p:cNvPr>
          <p:cNvSpPr>
            <a:spLocks noChangeArrowheads="1"/>
          </p:cNvSpPr>
          <p:nvPr/>
        </p:nvSpPr>
        <p:spPr bwMode="auto">
          <a:xfrm>
            <a:off x="1473200" y="1200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0566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3" name="Picture 2">
            <a:extLst>
              <a:ext uri="{FF2B5EF4-FFF2-40B4-BE49-F238E27FC236}">
                <a16:creationId xmlns:a16="http://schemas.microsoft.com/office/drawing/2014/main" id="{BA479D3E-3AD9-E992-DA53-F6FB6B858B98}"/>
              </a:ext>
            </a:extLst>
          </p:cNvPr>
          <p:cNvPicPr>
            <a:picLocks noChangeAspect="1"/>
          </p:cNvPicPr>
          <p:nvPr/>
        </p:nvPicPr>
        <p:blipFill>
          <a:blip r:embed="rId3"/>
          <a:stretch>
            <a:fillRect/>
          </a:stretch>
        </p:blipFill>
        <p:spPr>
          <a:xfrm>
            <a:off x="198120" y="952501"/>
            <a:ext cx="3900256" cy="4088664"/>
          </a:xfrm>
          <a:prstGeom prst="rect">
            <a:avLst/>
          </a:prstGeom>
        </p:spPr>
      </p:pic>
      <p:sp>
        <p:nvSpPr>
          <p:cNvPr id="7" name="TextBox 6">
            <a:extLst>
              <a:ext uri="{FF2B5EF4-FFF2-40B4-BE49-F238E27FC236}">
                <a16:creationId xmlns:a16="http://schemas.microsoft.com/office/drawing/2014/main" id="{CD054CFC-3A20-2142-705D-87B4C7A68C59}"/>
              </a:ext>
            </a:extLst>
          </p:cNvPr>
          <p:cNvSpPr txBox="1"/>
          <p:nvPr/>
        </p:nvSpPr>
        <p:spPr>
          <a:xfrm>
            <a:off x="1036320" y="563880"/>
            <a:ext cx="2293620" cy="307777"/>
          </a:xfrm>
          <a:prstGeom prst="rect">
            <a:avLst/>
          </a:prstGeom>
          <a:noFill/>
        </p:spPr>
        <p:txBody>
          <a:bodyPr wrap="square" rtlCol="0">
            <a:spAutoFit/>
          </a:bodyPr>
          <a:lstStyle/>
          <a:p>
            <a:r>
              <a:rPr lang="en-IN" dirty="0"/>
              <a:t>Risk calculating algorithm</a:t>
            </a:r>
          </a:p>
        </p:txBody>
      </p:sp>
      <p:pic>
        <p:nvPicPr>
          <p:cNvPr id="8" name="Picture 7">
            <a:extLst>
              <a:ext uri="{FF2B5EF4-FFF2-40B4-BE49-F238E27FC236}">
                <a16:creationId xmlns:a16="http://schemas.microsoft.com/office/drawing/2014/main" id="{FB09F3CB-C1B0-EDA6-37FF-9BE0DA6D834B}"/>
              </a:ext>
            </a:extLst>
          </p:cNvPr>
          <p:cNvPicPr>
            <a:picLocks noChangeAspect="1"/>
          </p:cNvPicPr>
          <p:nvPr/>
        </p:nvPicPr>
        <p:blipFill>
          <a:blip r:embed="rId4"/>
          <a:stretch>
            <a:fillRect/>
          </a:stretch>
        </p:blipFill>
        <p:spPr>
          <a:xfrm>
            <a:off x="4357456" y="961608"/>
            <a:ext cx="4237964" cy="3863340"/>
          </a:xfrm>
          <a:prstGeom prst="rect">
            <a:avLst/>
          </a:prstGeom>
        </p:spPr>
      </p:pic>
      <p:sp>
        <p:nvSpPr>
          <p:cNvPr id="10" name="TextBox 9">
            <a:extLst>
              <a:ext uri="{FF2B5EF4-FFF2-40B4-BE49-F238E27FC236}">
                <a16:creationId xmlns:a16="http://schemas.microsoft.com/office/drawing/2014/main" id="{185FE61B-73D1-B892-8EE2-7CCE614F0074}"/>
              </a:ext>
            </a:extLst>
          </p:cNvPr>
          <p:cNvSpPr txBox="1"/>
          <p:nvPr/>
        </p:nvSpPr>
        <p:spPr>
          <a:xfrm>
            <a:off x="4823460" y="644724"/>
            <a:ext cx="2644140" cy="307777"/>
          </a:xfrm>
          <a:prstGeom prst="rect">
            <a:avLst/>
          </a:prstGeom>
          <a:noFill/>
        </p:spPr>
        <p:txBody>
          <a:bodyPr wrap="square" rtlCol="0">
            <a:spAutoFit/>
          </a:bodyPr>
          <a:lstStyle/>
          <a:p>
            <a:r>
              <a:rPr lang="en-IN" dirty="0"/>
              <a:t>Ensemble method algorithm</a:t>
            </a:r>
          </a:p>
        </p:txBody>
      </p:sp>
    </p:spTree>
    <p:extLst>
      <p:ext uri="{BB962C8B-B14F-4D97-AF65-F5344CB8AC3E}">
        <p14:creationId xmlns:p14="http://schemas.microsoft.com/office/powerpoint/2010/main" val="254323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68229" y="577720"/>
            <a:ext cx="6117431" cy="627321"/>
          </a:xfrm>
        </p:spPr>
        <p:txBody>
          <a:bodyPr/>
          <a:lstStyle/>
          <a:p>
            <a:r>
              <a:rPr lang="en-US" sz="3600" dirty="0">
                <a:latin typeface="Bookman Old Style" panose="02050604050505020204" pitchFamily="18" charset="0"/>
              </a:rPr>
              <a:t>Findings</a:t>
            </a:r>
          </a:p>
        </p:txBody>
      </p:sp>
      <p:sp>
        <p:nvSpPr>
          <p:cNvPr id="7" name="Footer Placeholder 6"/>
          <p:cNvSpPr>
            <a:spLocks noGrp="1"/>
          </p:cNvSpPr>
          <p:nvPr>
            <p:ph type="ftr" idx="11"/>
          </p:nvPr>
        </p:nvSpPr>
        <p:spPr/>
        <p:txBody>
          <a:bodyPr/>
          <a:lstStyle/>
          <a:p>
            <a:r>
              <a:rPr lang="en-US"/>
              <a:t>Department of Computer Science and Engineering</a:t>
            </a:r>
          </a:p>
        </p:txBody>
      </p:sp>
      <p:sp>
        <p:nvSpPr>
          <p:cNvPr id="4" name="TextBox 3">
            <a:extLst>
              <a:ext uri="{FF2B5EF4-FFF2-40B4-BE49-F238E27FC236}">
                <a16:creationId xmlns:a16="http://schemas.microsoft.com/office/drawing/2014/main" id="{E213833B-512A-4702-51D8-63CCD85E824D}"/>
              </a:ext>
            </a:extLst>
          </p:cNvPr>
          <p:cNvSpPr txBox="1"/>
          <p:nvPr/>
        </p:nvSpPr>
        <p:spPr>
          <a:xfrm>
            <a:off x="847249" y="1364784"/>
            <a:ext cx="7665244" cy="3754874"/>
          </a:xfrm>
          <a:prstGeom prst="rect">
            <a:avLst/>
          </a:prstGeom>
          <a:noFill/>
        </p:spPr>
        <p:txBody>
          <a:bodyPr wrap="square" rtlCol="0">
            <a:spAutoFit/>
          </a:bodyPr>
          <a:lstStyle/>
          <a:p>
            <a:pPr marL="285750" indent="-285750">
              <a:buFont typeface="Wingdings" panose="05000000000000000000" pitchFamily="2" charset="2"/>
              <a:buChar char="Ø"/>
            </a:pPr>
            <a:r>
              <a:rPr lang="en-US" dirty="0"/>
              <a:t>Starting this project evaluates the performance of various machine learning algorithms, including Logistic Regression, Random Forest, Gradient Boosting, and SVM, improved using  metrics like accuracy, precision, recall, and F1-score.An ensemble approach is employed, combining the strengths of multiple classifiers.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Provided the data as real time and then Feature extraction is based on TF-IDF, which is suitable for converting text data into numerical features.</a:t>
            </a:r>
          </a:p>
          <a:p>
            <a:r>
              <a:rPr lang="en-US" dirty="0"/>
              <a:t> </a:t>
            </a:r>
          </a:p>
          <a:p>
            <a:pPr marL="285750" indent="-285750">
              <a:buFont typeface="Wingdings" panose="05000000000000000000" pitchFamily="2" charset="2"/>
              <a:buChar char="Ø"/>
            </a:pPr>
            <a:r>
              <a:rPr lang="en-US" dirty="0"/>
              <a:t>Risk assessment, a critical output, is calculated based on sentiment, URL count, and domain analysis, with recommendations to include additional risk factors calculating the risk percentage.</a:t>
            </a:r>
          </a:p>
          <a:p>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IN" dirty="0"/>
          </a:p>
        </p:txBody>
      </p:sp>
    </p:spTree>
    <p:extLst>
      <p:ext uri="{BB962C8B-B14F-4D97-AF65-F5344CB8AC3E}">
        <p14:creationId xmlns:p14="http://schemas.microsoft.com/office/powerpoint/2010/main" val="747321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935831" y="428173"/>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4" name="Footer Placeholder 3"/>
          <p:cNvSpPr>
            <a:spLocks noGrp="1"/>
          </p:cNvSpPr>
          <p:nvPr>
            <p:ph type="ftr" idx="11"/>
          </p:nvPr>
        </p:nvSpPr>
        <p:spPr/>
        <p:txBody>
          <a:bodyPr/>
          <a:lstStyle/>
          <a:p>
            <a:r>
              <a:rPr lang="en-US"/>
              <a:t>Department of Computer Science and Engineering</a:t>
            </a:r>
          </a:p>
        </p:txBody>
      </p:sp>
      <p:sp>
        <p:nvSpPr>
          <p:cNvPr id="3" name="TextBox 2">
            <a:extLst>
              <a:ext uri="{FF2B5EF4-FFF2-40B4-BE49-F238E27FC236}">
                <a16:creationId xmlns:a16="http://schemas.microsoft.com/office/drawing/2014/main" id="{D4CCEAA5-434B-56E3-A913-DD2DC898C5F5}"/>
              </a:ext>
            </a:extLst>
          </p:cNvPr>
          <p:cNvSpPr txBox="1"/>
          <p:nvPr/>
        </p:nvSpPr>
        <p:spPr>
          <a:xfrm>
            <a:off x="763244" y="1173227"/>
            <a:ext cx="7223760" cy="2677656"/>
          </a:xfrm>
          <a:prstGeom prst="rect">
            <a:avLst/>
          </a:prstGeom>
          <a:noFill/>
        </p:spPr>
        <p:txBody>
          <a:bodyPr wrap="square" rtlCol="0">
            <a:spAutoFit/>
          </a:bodyPr>
          <a:lstStyle/>
          <a:p>
            <a:r>
              <a:rPr lang="en-IN" dirty="0"/>
              <a:t>The parameters we have improved by the proposed system are</a:t>
            </a:r>
          </a:p>
          <a:p>
            <a:r>
              <a:rPr lang="en-IN" dirty="0"/>
              <a:t>1.Risk percentage calculation</a:t>
            </a:r>
          </a:p>
          <a:p>
            <a:r>
              <a:rPr lang="en-IN" dirty="0"/>
              <a:t>2.Mean Accuracy</a:t>
            </a:r>
          </a:p>
          <a:p>
            <a:r>
              <a:rPr lang="en-IN" dirty="0"/>
              <a:t>3. Mean precision</a:t>
            </a:r>
          </a:p>
          <a:p>
            <a:endParaRPr lang="en-IN" dirty="0"/>
          </a:p>
          <a:p>
            <a:r>
              <a:rPr lang="en-IN" dirty="0"/>
              <a:t>We have calculated Risk percentage using </a:t>
            </a:r>
          </a:p>
          <a:p>
            <a:r>
              <a:rPr lang="en-US" b="1" i="0" dirty="0">
                <a:solidFill>
                  <a:srgbClr val="111827"/>
                </a:solidFill>
                <a:effectLst/>
                <a:latin typeface="Söhne Mono"/>
              </a:rPr>
              <a:t>risk += (</a:t>
            </a:r>
            <a:r>
              <a:rPr lang="en-US" b="1" i="0" dirty="0" err="1">
                <a:solidFill>
                  <a:srgbClr val="111827"/>
                </a:solidFill>
                <a:effectLst/>
                <a:latin typeface="Söhne Mono"/>
              </a:rPr>
              <a:t>sentiment_score</a:t>
            </a:r>
            <a:r>
              <a:rPr lang="en-US" b="1" i="0" dirty="0">
                <a:solidFill>
                  <a:srgbClr val="111827"/>
                </a:solidFill>
                <a:effectLst/>
                <a:latin typeface="Söhne Mono"/>
              </a:rPr>
              <a:t> + 1) * 50</a:t>
            </a:r>
          </a:p>
          <a:p>
            <a:r>
              <a:rPr lang="en-IN" b="1" i="0" dirty="0" err="1">
                <a:solidFill>
                  <a:srgbClr val="111827"/>
                </a:solidFill>
                <a:effectLst/>
                <a:latin typeface="Söhne Mono"/>
              </a:rPr>
              <a:t>len</a:t>
            </a:r>
            <a:r>
              <a:rPr lang="en-IN" b="1" i="0" dirty="0">
                <a:solidFill>
                  <a:srgbClr val="111827"/>
                </a:solidFill>
                <a:effectLst/>
                <a:latin typeface="Söhne Mono"/>
              </a:rPr>
              <a:t>(</a:t>
            </a:r>
            <a:r>
              <a:rPr lang="en-IN" b="1" i="0" dirty="0" err="1">
                <a:solidFill>
                  <a:srgbClr val="111827"/>
                </a:solidFill>
                <a:effectLst/>
                <a:latin typeface="Söhne Mono"/>
              </a:rPr>
              <a:t>re.findall</a:t>
            </a:r>
            <a:r>
              <a:rPr lang="en-IN" b="1" i="0" dirty="0">
                <a:solidFill>
                  <a:srgbClr val="111827"/>
                </a:solidFill>
                <a:effectLst/>
                <a:latin typeface="Söhne Mono"/>
              </a:rPr>
              <a:t>()),</a:t>
            </a:r>
            <a:r>
              <a:rPr lang="en-US" b="1" i="0" dirty="0">
                <a:solidFill>
                  <a:srgbClr val="111827"/>
                </a:solidFill>
                <a:effectLst/>
                <a:latin typeface="Söhne Mono"/>
              </a:rPr>
              <a:t> risk += (</a:t>
            </a:r>
            <a:r>
              <a:rPr lang="en-US" b="1" i="0" dirty="0" err="1">
                <a:solidFill>
                  <a:srgbClr val="111827"/>
                </a:solidFill>
                <a:effectLst/>
                <a:latin typeface="Söhne Mono"/>
              </a:rPr>
              <a:t>url_count</a:t>
            </a:r>
            <a:r>
              <a:rPr lang="en-US" b="1" i="0" dirty="0">
                <a:solidFill>
                  <a:srgbClr val="111827"/>
                </a:solidFill>
                <a:effectLst/>
                <a:latin typeface="Söhne Mono"/>
              </a:rPr>
              <a:t> / 5) * 20</a:t>
            </a:r>
          </a:p>
          <a:p>
            <a:r>
              <a:rPr lang="sv-SE" b="1" i="0" dirty="0">
                <a:solidFill>
                  <a:srgbClr val="111827"/>
                </a:solidFill>
                <a:effectLst/>
                <a:latin typeface="Söhne Mono"/>
              </a:rPr>
              <a:t>max(0, min(100, risk))</a:t>
            </a:r>
          </a:p>
          <a:p>
            <a:endParaRPr lang="en-IN" b="1" dirty="0">
              <a:solidFill>
                <a:srgbClr val="111827"/>
              </a:solidFill>
              <a:latin typeface="Söhne Mono"/>
            </a:endParaRPr>
          </a:p>
          <a:p>
            <a:r>
              <a:rPr lang="sv-SE" dirty="0">
                <a:solidFill>
                  <a:srgbClr val="111827"/>
                </a:solidFill>
                <a:latin typeface="+mn-lt"/>
              </a:rPr>
              <a:t>The ensemble method we developed helps to improve prediction of both spam and ham mails with Hybrid approach  it increased the approach compared to previous methods.</a:t>
            </a:r>
          </a:p>
        </p:txBody>
      </p:sp>
    </p:spTree>
    <p:extLst>
      <p:ext uri="{BB962C8B-B14F-4D97-AF65-F5344CB8AC3E}">
        <p14:creationId xmlns:p14="http://schemas.microsoft.com/office/powerpoint/2010/main" val="19041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578644" y="410561"/>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229790" y="1173014"/>
            <a:ext cx="6193631" cy="3754874"/>
          </a:xfrm>
          <a:prstGeom prst="rect">
            <a:avLst/>
          </a:prstGeom>
          <a:noFill/>
        </p:spPr>
        <p:txBody>
          <a:bodyPr wrap="square" rtlCol="0">
            <a:spAutoFit/>
          </a:bodyPr>
          <a:lstStyle/>
          <a:p>
            <a:pPr marL="457200" marR="0" lvl="0" indent="-317500" algn="l" rtl="0">
              <a:lnSpc>
                <a:spcPct val="100000"/>
              </a:lnSpc>
              <a:spcBef>
                <a:spcPts val="0"/>
              </a:spcBef>
              <a:spcAft>
                <a:spcPts val="0"/>
              </a:spcAft>
              <a:buSzPts val="1400"/>
              <a:buFont typeface="Bookman Old Style"/>
              <a:buChar char="➢"/>
            </a:pPr>
            <a:r>
              <a:rPr lang="en-US" sz="1400" dirty="0">
                <a:latin typeface="Bookman Old Style"/>
                <a:ea typeface="Bookman Old Style"/>
                <a:cs typeface="Bookman Old Style"/>
                <a:sym typeface="Bookman Old Style"/>
              </a:rPr>
              <a:t>Phishing is a Cyber Attack where deceptive emails or messages that mimic reputable sources, aiming to trick recipients into revealing personal information by clicking malicious links. </a:t>
            </a:r>
          </a:p>
          <a:p>
            <a:pPr marL="457200" marR="0" lvl="0" indent="0" algn="l" rtl="0">
              <a:lnSpc>
                <a:spcPct val="100000"/>
              </a:lnSpc>
              <a:spcBef>
                <a:spcPts val="0"/>
              </a:spcBef>
              <a:spcAft>
                <a:spcPts val="0"/>
              </a:spcAft>
              <a:buNone/>
            </a:pPr>
            <a:endParaRPr lang="en-US" sz="1400" dirty="0">
              <a:latin typeface="Bookman Old Style"/>
              <a:ea typeface="Bookman Old Style"/>
              <a:cs typeface="Bookman Old Style"/>
              <a:sym typeface="Bookman Old Style"/>
            </a:endParaRPr>
          </a:p>
          <a:p>
            <a:pPr marL="457200" marR="0" lvl="0" indent="-317500" algn="l" rtl="0">
              <a:lnSpc>
                <a:spcPct val="100000"/>
              </a:lnSpc>
              <a:spcBef>
                <a:spcPts val="0"/>
              </a:spcBef>
              <a:spcAft>
                <a:spcPts val="0"/>
              </a:spcAft>
              <a:buSzPts val="1400"/>
              <a:buFont typeface="Bookman Old Style"/>
              <a:buChar char="➢"/>
            </a:pPr>
            <a:r>
              <a:rPr lang="en-US" sz="1400" dirty="0">
                <a:latin typeface="Bookman Old Style"/>
                <a:ea typeface="Bookman Old Style"/>
                <a:cs typeface="Bookman Old Style"/>
                <a:sym typeface="Bookman Old Style"/>
              </a:rPr>
              <a:t>This project addresses phishing attack detection using hybrid machine learning techniques including Random Forest, Gradient Boosting, </a:t>
            </a:r>
          </a:p>
          <a:p>
            <a:pPr marL="139700" marR="0" lvl="0" algn="l" rtl="0">
              <a:lnSpc>
                <a:spcPct val="100000"/>
              </a:lnSpc>
              <a:spcBef>
                <a:spcPts val="0"/>
              </a:spcBef>
              <a:spcAft>
                <a:spcPts val="0"/>
              </a:spcAft>
              <a:buSzPts val="1400"/>
            </a:pPr>
            <a:r>
              <a:rPr lang="en-US" sz="1400" dirty="0">
                <a:latin typeface="Bookman Old Style"/>
                <a:ea typeface="Bookman Old Style"/>
                <a:cs typeface="Bookman Old Style"/>
                <a:sym typeface="Bookman Old Style"/>
              </a:rPr>
              <a:t>     Logistic Regression and SVM. </a:t>
            </a:r>
          </a:p>
          <a:p>
            <a:pPr marL="457200" marR="0" lvl="0" indent="0" algn="l" rtl="0">
              <a:lnSpc>
                <a:spcPct val="100000"/>
              </a:lnSpc>
              <a:spcBef>
                <a:spcPts val="0"/>
              </a:spcBef>
              <a:spcAft>
                <a:spcPts val="0"/>
              </a:spcAft>
              <a:buNone/>
            </a:pPr>
            <a:endParaRPr lang="en-US" sz="1400" dirty="0">
              <a:latin typeface="Bookman Old Style"/>
              <a:ea typeface="Bookman Old Style"/>
              <a:cs typeface="Bookman Old Style"/>
              <a:sym typeface="Bookman Old Style"/>
            </a:endParaRPr>
          </a:p>
          <a:p>
            <a:pPr marL="457200" marR="0" lvl="0" indent="-317500" algn="l" rtl="0">
              <a:lnSpc>
                <a:spcPct val="100000"/>
              </a:lnSpc>
              <a:spcBef>
                <a:spcPts val="0"/>
              </a:spcBef>
              <a:spcAft>
                <a:spcPts val="0"/>
              </a:spcAft>
              <a:buSzPts val="1400"/>
              <a:buFont typeface="Bookman Old Style"/>
              <a:buChar char="➢"/>
            </a:pPr>
            <a:r>
              <a:rPr lang="en-US" sz="1400" dirty="0">
                <a:latin typeface="Bookman Old Style"/>
                <a:ea typeface="Bookman Old Style"/>
                <a:cs typeface="Bookman Old Style"/>
                <a:sym typeface="Bookman Old Style"/>
              </a:rPr>
              <a:t>Focused on Email and SMS phishing, the system analyzes patterns to proactively identify threats and calculates a risk factor for incoming messages. </a:t>
            </a:r>
          </a:p>
          <a:p>
            <a:pPr marL="457200" marR="0" lvl="0" indent="0" algn="l" rtl="0">
              <a:lnSpc>
                <a:spcPct val="100000"/>
              </a:lnSpc>
              <a:spcBef>
                <a:spcPts val="0"/>
              </a:spcBef>
              <a:spcAft>
                <a:spcPts val="0"/>
              </a:spcAft>
              <a:buNone/>
            </a:pPr>
            <a:endParaRPr lang="en-US" sz="1400" dirty="0">
              <a:latin typeface="Bookman Old Style"/>
              <a:ea typeface="Bookman Old Style"/>
              <a:cs typeface="Bookman Old Style"/>
              <a:sym typeface="Bookman Old Style"/>
            </a:endParaRPr>
          </a:p>
          <a:p>
            <a:pPr marL="457200" marR="0" lvl="0" indent="-317500" algn="l" rtl="0">
              <a:lnSpc>
                <a:spcPct val="100000"/>
              </a:lnSpc>
              <a:spcBef>
                <a:spcPts val="0"/>
              </a:spcBef>
              <a:spcAft>
                <a:spcPts val="0"/>
              </a:spcAft>
              <a:buSzPts val="1400"/>
              <a:buFont typeface="Bookman Old Style"/>
              <a:buChar char="➢"/>
            </a:pPr>
            <a:r>
              <a:rPr lang="en-US" sz="1400" dirty="0">
                <a:latin typeface="Bookman Old Style"/>
                <a:ea typeface="Bookman Old Style"/>
                <a:cs typeface="Bookman Old Style"/>
                <a:sym typeface="Bookman Old Style"/>
              </a:rPr>
              <a:t>It has applications like Enterprise email security, Telecommunications, Government, Health care and many more…</a:t>
            </a:r>
          </a:p>
          <a:p>
            <a:endParaRPr lang="en-US" dirty="0">
              <a:latin typeface="Bookman Old Style" panose="02050604050505020204" pitchFamily="18" charset="0"/>
            </a:endParaRPr>
          </a:p>
        </p:txBody>
      </p:sp>
      <p:pic>
        <p:nvPicPr>
          <p:cNvPr id="6" name="Picture 5">
            <a:extLst>
              <a:ext uri="{FF2B5EF4-FFF2-40B4-BE49-F238E27FC236}">
                <a16:creationId xmlns:a16="http://schemas.microsoft.com/office/drawing/2014/main" id="{4B313D50-DA8B-A186-F862-5E938EF649A9}"/>
              </a:ext>
            </a:extLst>
          </p:cNvPr>
          <p:cNvPicPr>
            <a:picLocks noChangeAspect="1"/>
          </p:cNvPicPr>
          <p:nvPr/>
        </p:nvPicPr>
        <p:blipFill>
          <a:blip r:embed="rId3"/>
          <a:stretch>
            <a:fillRect/>
          </a:stretch>
        </p:blipFill>
        <p:spPr>
          <a:xfrm>
            <a:off x="6378177" y="1550164"/>
            <a:ext cx="2594373" cy="2420322"/>
          </a:xfrm>
          <a:prstGeom prst="rect">
            <a:avLst/>
          </a:prstGeom>
        </p:spPr>
      </p:pic>
    </p:spTree>
    <p:extLst>
      <p:ext uri="{BB962C8B-B14F-4D97-AF65-F5344CB8AC3E}">
        <p14:creationId xmlns:p14="http://schemas.microsoft.com/office/powerpoint/2010/main" val="421188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14" name="TextBox 13"/>
          <p:cNvSpPr txBox="1"/>
          <p:nvPr/>
        </p:nvSpPr>
        <p:spPr>
          <a:xfrm>
            <a:off x="1061483" y="1088715"/>
            <a:ext cx="5932248" cy="1669688"/>
          </a:xfrm>
          <a:prstGeom prst="rect">
            <a:avLst/>
          </a:prstGeom>
          <a:noFill/>
        </p:spPr>
        <p:txBody>
          <a:bodyPr wrap="square" rtlCol="0">
            <a:spAutoFit/>
          </a:bodyPr>
          <a:lstStyle/>
          <a:p>
            <a:pPr marL="0" lvl="0" indent="0" algn="l" rtl="0">
              <a:lnSpc>
                <a:spcPct val="100000"/>
              </a:lnSpc>
              <a:spcBef>
                <a:spcPts val="0"/>
              </a:spcBef>
              <a:spcAft>
                <a:spcPts val="0"/>
              </a:spcAft>
              <a:buSzPts val="20700"/>
              <a:buNone/>
            </a:pPr>
            <a:r>
              <a:rPr lang="en-US" sz="2800" u="sng" dirty="0">
                <a:latin typeface="Bookman Old Style"/>
                <a:ea typeface="Bookman Old Style"/>
                <a:cs typeface="Bookman Old Style"/>
                <a:sym typeface="Bookman Old Style"/>
              </a:rPr>
              <a:t>Problem Statement</a:t>
            </a:r>
            <a:r>
              <a:rPr lang="en-US" sz="2800" dirty="0">
                <a:latin typeface="Bookman Old Style"/>
                <a:ea typeface="Bookman Old Style"/>
                <a:cs typeface="Bookman Old Style"/>
                <a:sym typeface="Bookman Old Style"/>
              </a:rPr>
              <a:t>:</a:t>
            </a:r>
          </a:p>
          <a:p>
            <a:pPr marL="0" lvl="0" indent="0" algn="l" rtl="0">
              <a:lnSpc>
                <a:spcPct val="100000"/>
              </a:lnSpc>
              <a:spcBef>
                <a:spcPts val="0"/>
              </a:spcBef>
              <a:spcAft>
                <a:spcPts val="0"/>
              </a:spcAft>
              <a:buSzPts val="20700"/>
              <a:buNone/>
            </a:pPr>
            <a:endParaRPr lang="en-US" sz="1600" dirty="0">
              <a:latin typeface="Roboto"/>
              <a:ea typeface="Roboto"/>
              <a:cs typeface="Roboto"/>
              <a:sym typeface="Roboto"/>
            </a:endParaRPr>
          </a:p>
          <a:p>
            <a:pPr marL="0" lvl="0" indent="0" algn="l" rtl="0">
              <a:lnSpc>
                <a:spcPct val="100000"/>
              </a:lnSpc>
              <a:spcBef>
                <a:spcPts val="300"/>
              </a:spcBef>
              <a:spcAft>
                <a:spcPts val="0"/>
              </a:spcAft>
              <a:buSzPts val="20700"/>
              <a:buNone/>
            </a:pPr>
            <a:r>
              <a:rPr lang="en-US" sz="1400" dirty="0">
                <a:latin typeface="Verdana"/>
                <a:ea typeface="Verdana"/>
                <a:cs typeface="Verdana"/>
                <a:sym typeface="Verdana"/>
              </a:rPr>
              <a:t>To Design a machine learning-based model using Algorithms to detect phishing attacks  in Emails, safeguarding users and organizations against fraudulent attempts to acquire sensitive data.</a:t>
            </a:r>
            <a:endParaRPr lang="en-US" dirty="0">
              <a:latin typeface="Bookman Old Style" panose="02050604050505020204" pitchFamily="18" charset="0"/>
            </a:endParaRP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A54CFD0-3B22-34A9-56E4-AA432CB0BD3A}"/>
              </a:ext>
            </a:extLst>
          </p:cNvPr>
          <p:cNvSpPr>
            <a:spLocks noGrp="1"/>
          </p:cNvSpPr>
          <p:nvPr>
            <p:ph type="ftr" idx="11"/>
          </p:nvPr>
        </p:nvSpPr>
        <p:spPr/>
        <p:txBody>
          <a:bodyPr/>
          <a:lstStyle/>
          <a:p>
            <a:r>
              <a:rPr lang="en-US" dirty="0"/>
              <a:t>Department of Computer Science and Engineering</a:t>
            </a:r>
          </a:p>
        </p:txBody>
      </p:sp>
      <p:sp>
        <p:nvSpPr>
          <p:cNvPr id="9" name="Slide Number Placeholder 8">
            <a:extLst>
              <a:ext uri="{FF2B5EF4-FFF2-40B4-BE49-F238E27FC236}">
                <a16:creationId xmlns:a16="http://schemas.microsoft.com/office/drawing/2014/main" id="{F0CCB310-65D9-EF32-0117-0D7559ADF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10" name="TextBox 9">
            <a:extLst>
              <a:ext uri="{FF2B5EF4-FFF2-40B4-BE49-F238E27FC236}">
                <a16:creationId xmlns:a16="http://schemas.microsoft.com/office/drawing/2014/main" id="{818E0617-82E5-98E0-54D9-A80BF6AB212E}"/>
              </a:ext>
            </a:extLst>
          </p:cNvPr>
          <p:cNvSpPr txBox="1"/>
          <p:nvPr/>
        </p:nvSpPr>
        <p:spPr>
          <a:xfrm>
            <a:off x="1293433" y="654828"/>
            <a:ext cx="6968613" cy="523220"/>
          </a:xfrm>
          <a:prstGeom prst="rect">
            <a:avLst/>
          </a:prstGeom>
          <a:noFill/>
        </p:spPr>
        <p:txBody>
          <a:bodyPr wrap="square" rtlCol="0">
            <a:spAutoFit/>
          </a:bodyPr>
          <a:lstStyle/>
          <a:p>
            <a:r>
              <a:rPr lang="en-IN" sz="2800" dirty="0"/>
              <a:t>ILLUSTRATE OF THE PROBLEM</a:t>
            </a:r>
          </a:p>
        </p:txBody>
      </p:sp>
      <p:sp>
        <p:nvSpPr>
          <p:cNvPr id="11" name="TextBox 10">
            <a:extLst>
              <a:ext uri="{FF2B5EF4-FFF2-40B4-BE49-F238E27FC236}">
                <a16:creationId xmlns:a16="http://schemas.microsoft.com/office/drawing/2014/main" id="{2A59E0AD-7BDB-5AEB-5698-C1532938E185}"/>
              </a:ext>
            </a:extLst>
          </p:cNvPr>
          <p:cNvSpPr txBox="1"/>
          <p:nvPr/>
        </p:nvSpPr>
        <p:spPr>
          <a:xfrm>
            <a:off x="1535907" y="419195"/>
            <a:ext cx="5543550" cy="307777"/>
          </a:xfrm>
          <a:prstGeom prst="rect">
            <a:avLst/>
          </a:prstGeom>
          <a:noFill/>
        </p:spPr>
        <p:txBody>
          <a:bodyPr wrap="square" rtlCol="0">
            <a:spAutoFit/>
          </a:bodyPr>
          <a:lstStyle/>
          <a:p>
            <a:r>
              <a:rPr lang="en-IN" dirty="0"/>
              <a:t> </a:t>
            </a:r>
          </a:p>
        </p:txBody>
      </p:sp>
      <p:sp>
        <p:nvSpPr>
          <p:cNvPr id="12" name="TextBox 11">
            <a:extLst>
              <a:ext uri="{FF2B5EF4-FFF2-40B4-BE49-F238E27FC236}">
                <a16:creationId xmlns:a16="http://schemas.microsoft.com/office/drawing/2014/main" id="{36EE63C1-D331-72C8-EB66-88701D7E90D6}"/>
              </a:ext>
            </a:extLst>
          </p:cNvPr>
          <p:cNvSpPr txBox="1"/>
          <p:nvPr/>
        </p:nvSpPr>
        <p:spPr>
          <a:xfrm>
            <a:off x="844153" y="1413680"/>
            <a:ext cx="4284107" cy="3627483"/>
          </a:xfrm>
          <a:prstGeom prst="rect">
            <a:avLst/>
          </a:prstGeom>
          <a:noFill/>
        </p:spPr>
        <p:txBody>
          <a:bodyPr wrap="square" rtlCol="0">
            <a:spAutoFit/>
          </a:bodyPr>
          <a:lstStyle/>
          <a:p>
            <a:r>
              <a:rPr lang="en-US" dirty="0"/>
              <a:t>Phishing attacks are the practice of sending fraudulent communications that appear to come from a reputable source. It is usually done through email. The goal is to steal sensitive data like credit card and login information, or to install. </a:t>
            </a:r>
          </a:p>
          <a:p>
            <a:r>
              <a:rPr lang="en-US" dirty="0"/>
              <a:t>In today's digital world, phishing attacks via emails continue to be a prevalent and deceptive threat. Phishing attacks involve the creation of deceptive emails that appear to be from legitimate sources, aimed at tricking recipients into divulging sensitive information or engaging in malicious activities. These emails often lead to significant security breaches, data theft, and financial losses. Safeguarding users and organizations against such fraudulent attempts is of paramount importance.</a:t>
            </a:r>
          </a:p>
          <a:p>
            <a:r>
              <a:rPr lang="en-US" dirty="0"/>
              <a:t> </a:t>
            </a:r>
            <a:endParaRPr lang="en-IN" dirty="0"/>
          </a:p>
        </p:txBody>
      </p:sp>
      <p:pic>
        <p:nvPicPr>
          <p:cNvPr id="13" name="Picture 12">
            <a:extLst>
              <a:ext uri="{FF2B5EF4-FFF2-40B4-BE49-F238E27FC236}">
                <a16:creationId xmlns:a16="http://schemas.microsoft.com/office/drawing/2014/main" id="{93203DB1-1FDD-13A1-AF88-D7B382A76D0D}"/>
              </a:ext>
            </a:extLst>
          </p:cNvPr>
          <p:cNvPicPr>
            <a:picLocks noChangeAspect="1"/>
          </p:cNvPicPr>
          <p:nvPr/>
        </p:nvPicPr>
        <p:blipFill>
          <a:blip r:embed="rId2"/>
          <a:stretch>
            <a:fillRect/>
          </a:stretch>
        </p:blipFill>
        <p:spPr>
          <a:xfrm>
            <a:off x="5257800" y="1485900"/>
            <a:ext cx="3886200" cy="3045732"/>
          </a:xfrm>
          <a:prstGeom prst="rect">
            <a:avLst/>
          </a:prstGeom>
        </p:spPr>
      </p:pic>
    </p:spTree>
    <p:extLst>
      <p:ext uri="{BB962C8B-B14F-4D97-AF65-F5344CB8AC3E}">
        <p14:creationId xmlns:p14="http://schemas.microsoft.com/office/powerpoint/2010/main" val="311109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957263" y="214312"/>
            <a:ext cx="6117431" cy="627321"/>
          </a:xfrm>
        </p:spPr>
        <p:txBody>
          <a:bodyPr/>
          <a:lstStyle/>
          <a:p>
            <a:r>
              <a:rPr lang="en-US" sz="3600" dirty="0">
                <a:latin typeface="Bookman Old Style" panose="02050604050505020204" pitchFamily="18" charset="0"/>
              </a:rPr>
              <a:t>Proposed Method</a:t>
            </a:r>
          </a:p>
        </p:txBody>
      </p:sp>
      <p:sp>
        <p:nvSpPr>
          <p:cNvPr id="5" name="TextBox 4">
            <a:extLst>
              <a:ext uri="{FF2B5EF4-FFF2-40B4-BE49-F238E27FC236}">
                <a16:creationId xmlns:a16="http://schemas.microsoft.com/office/drawing/2014/main" id="{C86BB78B-86D9-094D-7D1A-03073D86D581}"/>
              </a:ext>
            </a:extLst>
          </p:cNvPr>
          <p:cNvSpPr txBox="1"/>
          <p:nvPr/>
        </p:nvSpPr>
        <p:spPr>
          <a:xfrm>
            <a:off x="507208" y="881926"/>
            <a:ext cx="5472112" cy="4262705"/>
          </a:xfrm>
          <a:prstGeom prst="rect">
            <a:avLst/>
          </a:prstGeom>
          <a:noFill/>
        </p:spPr>
        <p:txBody>
          <a:bodyPr wrap="square" rtlCol="0">
            <a:spAutoFit/>
          </a:bodyPr>
          <a:lstStyle/>
          <a:p>
            <a:r>
              <a:rPr lang="en-US" b="1" dirty="0"/>
              <a:t>Training Phase:</a:t>
            </a:r>
          </a:p>
          <a:p>
            <a:pPr marL="285750" indent="-285750">
              <a:spcBef>
                <a:spcPts val="300"/>
              </a:spcBef>
              <a:buFont typeface="Wingdings" panose="05000000000000000000" pitchFamily="2" charset="2"/>
              <a:buChar char="Ø"/>
            </a:pPr>
            <a:r>
              <a:rPr lang="en-US" dirty="0"/>
              <a:t>The training phase aims to build machine learning models that can differentiate between legitimate and phishing messages.</a:t>
            </a:r>
          </a:p>
          <a:p>
            <a:pPr>
              <a:lnSpc>
                <a:spcPct val="150000"/>
              </a:lnSpc>
            </a:pPr>
            <a:r>
              <a:rPr lang="en-US" b="1" dirty="0"/>
              <a:t>Data Collection:</a:t>
            </a:r>
          </a:p>
          <a:p>
            <a:pPr marL="285750" indent="-285750">
              <a:buFont typeface="Wingdings" panose="05000000000000000000" pitchFamily="2" charset="2"/>
              <a:buChar char="Ø"/>
            </a:pPr>
            <a:r>
              <a:rPr lang="en-US" dirty="0"/>
              <a:t>Gathering a labeled dataset of Email and SMS messages.    This dataset is taken from the Kaggle which contains both    spam and legitimate messages.</a:t>
            </a:r>
          </a:p>
          <a:p>
            <a:pPr>
              <a:lnSpc>
                <a:spcPct val="150000"/>
              </a:lnSpc>
            </a:pPr>
            <a:r>
              <a:rPr lang="en-IN" b="1" dirty="0"/>
              <a:t>Features Extraction:</a:t>
            </a:r>
          </a:p>
          <a:p>
            <a:pPr marL="285750" indent="-285750">
              <a:buFont typeface="Wingdings" panose="05000000000000000000" pitchFamily="2" charset="2"/>
              <a:buChar char="Ø"/>
            </a:pPr>
            <a:r>
              <a:rPr lang="en-IN" dirty="0"/>
              <a:t>We will convert the raw email or SMS data into numerical features that numerical algorithms can work with, TF - IDF (Term Frequency - Inverse Document Frequency), Word Embeddings.</a:t>
            </a:r>
          </a:p>
          <a:p>
            <a:r>
              <a:rPr lang="en-IN" b="1" dirty="0"/>
              <a:t>Feature Selection:</a:t>
            </a:r>
          </a:p>
          <a:p>
            <a:pPr marL="285750" indent="-285750">
              <a:spcBef>
                <a:spcPts val="300"/>
              </a:spcBef>
              <a:buFont typeface="Wingdings" panose="05000000000000000000" pitchFamily="2" charset="2"/>
              <a:buChar char="Ø"/>
            </a:pPr>
            <a:r>
              <a:rPr lang="en-US" dirty="0"/>
              <a:t>Selecting the methods to reduce dimensionality and improve model performance. Feature selection methods like feature importance from Random Forest and Gradient Boosting, Recursive Feature Elimination (RFE) and Regularization.</a:t>
            </a:r>
          </a:p>
          <a:p>
            <a:endParaRPr lang="en-IN" dirty="0"/>
          </a:p>
        </p:txBody>
      </p:sp>
      <p:pic>
        <p:nvPicPr>
          <p:cNvPr id="6" name="Picture 5">
            <a:extLst>
              <a:ext uri="{FF2B5EF4-FFF2-40B4-BE49-F238E27FC236}">
                <a16:creationId xmlns:a16="http://schemas.microsoft.com/office/drawing/2014/main" id="{006AA52F-6749-054E-0825-53AD97489267}"/>
              </a:ext>
            </a:extLst>
          </p:cNvPr>
          <p:cNvPicPr>
            <a:picLocks noChangeAspect="1"/>
          </p:cNvPicPr>
          <p:nvPr/>
        </p:nvPicPr>
        <p:blipFill>
          <a:blip r:embed="rId3"/>
          <a:stretch>
            <a:fillRect/>
          </a:stretch>
        </p:blipFill>
        <p:spPr>
          <a:xfrm>
            <a:off x="5997362" y="701296"/>
            <a:ext cx="2889754" cy="4304149"/>
          </a:xfrm>
          <a:prstGeom prst="rect">
            <a:avLst/>
          </a:prstGeom>
        </p:spPr>
      </p:pic>
    </p:spTree>
    <p:extLst>
      <p:ext uri="{BB962C8B-B14F-4D97-AF65-F5344CB8AC3E}">
        <p14:creationId xmlns:p14="http://schemas.microsoft.com/office/powerpoint/2010/main" val="13378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p:cNvSpPr txBox="1"/>
          <p:nvPr/>
        </p:nvSpPr>
        <p:spPr>
          <a:xfrm>
            <a:off x="435769" y="880051"/>
            <a:ext cx="5400675" cy="3754874"/>
          </a:xfrm>
          <a:prstGeom prst="rect">
            <a:avLst/>
          </a:prstGeom>
          <a:noFill/>
        </p:spPr>
        <p:txBody>
          <a:bodyPr wrap="square" rtlCol="0">
            <a:spAutoFit/>
          </a:bodyPr>
          <a:lstStyle/>
          <a:p>
            <a:pPr>
              <a:lnSpc>
                <a:spcPct val="150000"/>
              </a:lnSpc>
            </a:pPr>
            <a:r>
              <a:rPr lang="en-US" sz="1400" b="1" dirty="0"/>
              <a:t>Model Selection: </a:t>
            </a:r>
          </a:p>
          <a:p>
            <a:pPr marL="285750" indent="-285750">
              <a:buFont typeface="Wingdings" panose="05000000000000000000" pitchFamily="2" charset="2"/>
              <a:buChar char="Ø"/>
            </a:pPr>
            <a:r>
              <a:rPr lang="en-US" sz="1400" dirty="0"/>
              <a:t>Selecting a Hybrid approach combing the algorithms Random Forest + Gradient Boosting + Logistic Regression + SVM Model.</a:t>
            </a:r>
          </a:p>
          <a:p>
            <a:r>
              <a:rPr lang="en-US" sz="1400" b="1" dirty="0"/>
              <a:t>Training:</a:t>
            </a:r>
            <a:r>
              <a:rPr lang="en-US" sz="1400" dirty="0"/>
              <a:t> </a:t>
            </a:r>
          </a:p>
          <a:p>
            <a:pPr marL="285750" indent="-285750">
              <a:buFont typeface="Wingdings" panose="05000000000000000000" pitchFamily="2" charset="2"/>
              <a:buChar char="Ø"/>
            </a:pPr>
            <a:r>
              <a:rPr lang="en-US" sz="1400" dirty="0"/>
              <a:t>Each algorithm (Random Forest, Gradient Boosting, Logistic Regression, and Support Vector Machine) is trained separately using a labeled dataset.</a:t>
            </a:r>
          </a:p>
          <a:p>
            <a:pPr marL="285750" indent="-285750">
              <a:buFont typeface="Wingdings" panose="05000000000000000000" pitchFamily="2" charset="2"/>
              <a:buChar char="Ø"/>
            </a:pPr>
            <a:r>
              <a:rPr lang="en-US" sz="1400" dirty="0"/>
              <a:t>The algorithms learn from the data and aim to create models that can predict whether a given message is legitimate (0) or phishing (1) which is weighted voting and we also use stacking.</a:t>
            </a:r>
            <a:endParaRPr lang="en-IN" sz="1400" dirty="0"/>
          </a:p>
          <a:p>
            <a:pPr>
              <a:lnSpc>
                <a:spcPct val="150000"/>
              </a:lnSpc>
            </a:pPr>
            <a:r>
              <a:rPr lang="en-US" sz="1400" b="1" dirty="0"/>
              <a:t>Model Evaluation: </a:t>
            </a:r>
          </a:p>
          <a:p>
            <a:pPr marL="285750" indent="-285750">
              <a:buFont typeface="Wingdings" panose="05000000000000000000" pitchFamily="2" charset="2"/>
              <a:buChar char="Ø"/>
            </a:pPr>
            <a:r>
              <a:rPr lang="en-US" sz="1400" dirty="0"/>
              <a:t>Evaluating the model on a validated dataset, using metrics such as accuracy, precision, recall, F1-score.</a:t>
            </a:r>
          </a:p>
          <a:p>
            <a:endParaRPr lang="en-US" dirty="0"/>
          </a:p>
        </p:txBody>
      </p:sp>
      <p:pic>
        <p:nvPicPr>
          <p:cNvPr id="6" name="Picture 5">
            <a:extLst>
              <a:ext uri="{FF2B5EF4-FFF2-40B4-BE49-F238E27FC236}">
                <a16:creationId xmlns:a16="http://schemas.microsoft.com/office/drawing/2014/main" id="{9E9464F5-041A-DB33-0724-2C28A0AA08C8}"/>
              </a:ext>
            </a:extLst>
          </p:cNvPr>
          <p:cNvPicPr>
            <a:picLocks noChangeAspect="1"/>
          </p:cNvPicPr>
          <p:nvPr/>
        </p:nvPicPr>
        <p:blipFill>
          <a:blip r:embed="rId3"/>
          <a:stretch>
            <a:fillRect/>
          </a:stretch>
        </p:blipFill>
        <p:spPr>
          <a:xfrm>
            <a:off x="5925925" y="627321"/>
            <a:ext cx="2889754" cy="4304149"/>
          </a:xfrm>
          <a:prstGeom prst="rect">
            <a:avLst/>
          </a:prstGeom>
        </p:spPr>
      </p:pic>
    </p:spTree>
    <p:extLst>
      <p:ext uri="{BB962C8B-B14F-4D97-AF65-F5344CB8AC3E}">
        <p14:creationId xmlns:p14="http://schemas.microsoft.com/office/powerpoint/2010/main" val="286441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464A3BB-471E-F073-53B5-EDA39B57D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10" name="TextBox 9">
            <a:extLst>
              <a:ext uri="{FF2B5EF4-FFF2-40B4-BE49-F238E27FC236}">
                <a16:creationId xmlns:a16="http://schemas.microsoft.com/office/drawing/2014/main" id="{E082C156-11C7-8801-0A53-DBD3B3F79192}"/>
              </a:ext>
            </a:extLst>
          </p:cNvPr>
          <p:cNvSpPr txBox="1"/>
          <p:nvPr/>
        </p:nvSpPr>
        <p:spPr>
          <a:xfrm>
            <a:off x="2079523" y="162233"/>
            <a:ext cx="4247535" cy="646331"/>
          </a:xfrm>
          <a:prstGeom prst="rect">
            <a:avLst/>
          </a:prstGeom>
          <a:noFill/>
        </p:spPr>
        <p:txBody>
          <a:bodyPr wrap="square" rtlCol="0">
            <a:spAutoFit/>
          </a:bodyPr>
          <a:lstStyle/>
          <a:p>
            <a:r>
              <a:rPr lang="en-US" sz="3600" u="sng" dirty="0">
                <a:latin typeface="Bookman Old Style"/>
                <a:ea typeface="Bookman Old Style"/>
                <a:cs typeface="Bookman Old Style"/>
                <a:sym typeface="Bookman Old Style"/>
              </a:rPr>
              <a:t>Proposed Method</a:t>
            </a:r>
            <a:endParaRPr lang="en-IN" sz="3600" dirty="0"/>
          </a:p>
        </p:txBody>
      </p:sp>
      <p:sp>
        <p:nvSpPr>
          <p:cNvPr id="11" name="TextBox 10">
            <a:extLst>
              <a:ext uri="{FF2B5EF4-FFF2-40B4-BE49-F238E27FC236}">
                <a16:creationId xmlns:a16="http://schemas.microsoft.com/office/drawing/2014/main" id="{9E0F6744-B22A-3164-17CF-0DAB1FF1F1BD}"/>
              </a:ext>
            </a:extLst>
          </p:cNvPr>
          <p:cNvSpPr txBox="1"/>
          <p:nvPr/>
        </p:nvSpPr>
        <p:spPr>
          <a:xfrm>
            <a:off x="294968" y="1102062"/>
            <a:ext cx="5530645" cy="3508653"/>
          </a:xfrm>
          <a:prstGeom prst="rect">
            <a:avLst/>
          </a:prstGeom>
          <a:noFill/>
        </p:spPr>
        <p:txBody>
          <a:bodyPr wrap="square" rtlCol="0">
            <a:spAutoFit/>
          </a:bodyPr>
          <a:lstStyle/>
          <a:p>
            <a:pPr>
              <a:lnSpc>
                <a:spcPct val="150000"/>
              </a:lnSpc>
            </a:pPr>
            <a:r>
              <a:rPr lang="en-US" sz="1400" b="1" dirty="0"/>
              <a:t>Risk Analysis Phase: </a:t>
            </a:r>
          </a:p>
          <a:p>
            <a:pPr marL="285750" indent="-285750">
              <a:buFont typeface="Wingdings" panose="05000000000000000000" pitchFamily="2" charset="2"/>
              <a:buChar char="Ø"/>
            </a:pPr>
            <a:r>
              <a:rPr lang="en-US" sz="1400" dirty="0"/>
              <a:t>The Risk Analysis phase focuses on assessing the risk associated with incoming email and SMS messages risk factors are assessed for each message. These risk factors can include features like sender domain mismatches, suspicious keywords, or unusual URL patterns.</a:t>
            </a:r>
          </a:p>
          <a:p>
            <a:pPr marL="285750" indent="-285750">
              <a:spcBef>
                <a:spcPts val="200"/>
              </a:spcBef>
              <a:buFont typeface="Wingdings" panose="05000000000000000000" pitchFamily="2" charset="2"/>
              <a:buChar char="Ø"/>
            </a:pPr>
            <a:r>
              <a:rPr lang="en-US" sz="1400" dirty="0"/>
              <a:t>Then we classify it as legitimate or spam based on the identified risk factors, each message is assigned a risk score. Risk scores are numerical values that reflect the level of suspicion associated with a message. depending on that the system takes actions such as blocking or alerting users or administrators.</a:t>
            </a:r>
          </a:p>
          <a:p>
            <a:pPr marL="285750" indent="-285750">
              <a:spcBef>
                <a:spcPts val="200"/>
              </a:spcBef>
              <a:buFont typeface="Wingdings" panose="05000000000000000000" pitchFamily="2" charset="2"/>
              <a:buChar char="Ø"/>
            </a:pPr>
            <a:r>
              <a:rPr lang="en-US" sz="1400" dirty="0"/>
              <a:t>The data is then tested and deployed.</a:t>
            </a:r>
          </a:p>
          <a:p>
            <a:pPr marL="285750" indent="-285750">
              <a:spcBef>
                <a:spcPts val="200"/>
              </a:spcBef>
              <a:buFont typeface="Wingdings" panose="05000000000000000000" pitchFamily="2" charset="2"/>
              <a:buChar char="Ø"/>
            </a:pPr>
            <a:r>
              <a:rPr lang="en-US" sz="1400" dirty="0"/>
              <a:t>The system is continuously monitored to update if anything needed</a:t>
            </a:r>
            <a:endParaRPr lang="en-IN" sz="1400" dirty="0"/>
          </a:p>
          <a:p>
            <a:endParaRPr lang="en-IN" dirty="0"/>
          </a:p>
        </p:txBody>
      </p:sp>
      <p:pic>
        <p:nvPicPr>
          <p:cNvPr id="12" name="Picture 11">
            <a:extLst>
              <a:ext uri="{FF2B5EF4-FFF2-40B4-BE49-F238E27FC236}">
                <a16:creationId xmlns:a16="http://schemas.microsoft.com/office/drawing/2014/main" id="{4B69072E-567D-8AC2-1DDE-2DD9A5FCE24F}"/>
              </a:ext>
            </a:extLst>
          </p:cNvPr>
          <p:cNvPicPr>
            <a:picLocks noChangeAspect="1"/>
          </p:cNvPicPr>
          <p:nvPr/>
        </p:nvPicPr>
        <p:blipFill>
          <a:blip r:embed="rId2"/>
          <a:stretch>
            <a:fillRect/>
          </a:stretch>
        </p:blipFill>
        <p:spPr>
          <a:xfrm>
            <a:off x="6069891" y="704313"/>
            <a:ext cx="2889754" cy="4304149"/>
          </a:xfrm>
          <a:prstGeom prst="rect">
            <a:avLst/>
          </a:prstGeom>
        </p:spPr>
      </p:pic>
    </p:spTree>
    <p:extLst>
      <p:ext uri="{BB962C8B-B14F-4D97-AF65-F5344CB8AC3E}">
        <p14:creationId xmlns:p14="http://schemas.microsoft.com/office/powerpoint/2010/main" val="293988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61800" y="205483"/>
            <a:ext cx="6117431" cy="627321"/>
          </a:xfrm>
        </p:spPr>
        <p:txBody>
          <a:bodyPr/>
          <a:lstStyle/>
          <a:p>
            <a:r>
              <a:rPr lang="en-US" sz="3600" dirty="0"/>
              <a:t>Experiment Environment </a:t>
            </a:r>
          </a:p>
        </p:txBody>
      </p:sp>
      <p:pic>
        <p:nvPicPr>
          <p:cNvPr id="11" name="Picture 10">
            <a:extLst>
              <a:ext uri="{FF2B5EF4-FFF2-40B4-BE49-F238E27FC236}">
                <a16:creationId xmlns:a16="http://schemas.microsoft.com/office/drawing/2014/main" id="{6F90992A-5F24-1485-9B39-1191F4DFDBAC}"/>
              </a:ext>
            </a:extLst>
          </p:cNvPr>
          <p:cNvPicPr>
            <a:picLocks noChangeAspect="1"/>
          </p:cNvPicPr>
          <p:nvPr/>
        </p:nvPicPr>
        <p:blipFill>
          <a:blip r:embed="rId3"/>
          <a:stretch>
            <a:fillRect/>
          </a:stretch>
        </p:blipFill>
        <p:spPr>
          <a:xfrm>
            <a:off x="241509" y="975190"/>
            <a:ext cx="7158037" cy="3664744"/>
          </a:xfrm>
          <a:prstGeom prst="rect">
            <a:avLst/>
          </a:prstGeom>
        </p:spPr>
      </p:pic>
      <p:sp>
        <p:nvSpPr>
          <p:cNvPr id="13" name="TextBox 12">
            <a:extLst>
              <a:ext uri="{FF2B5EF4-FFF2-40B4-BE49-F238E27FC236}">
                <a16:creationId xmlns:a16="http://schemas.microsoft.com/office/drawing/2014/main" id="{5C8A6F4B-CB23-0A64-B9BE-6907B104FA4F}"/>
              </a:ext>
            </a:extLst>
          </p:cNvPr>
          <p:cNvSpPr txBox="1"/>
          <p:nvPr/>
        </p:nvSpPr>
        <p:spPr>
          <a:xfrm>
            <a:off x="7293769" y="1422567"/>
            <a:ext cx="1543050" cy="1384995"/>
          </a:xfrm>
          <a:prstGeom prst="rect">
            <a:avLst/>
          </a:prstGeom>
          <a:noFill/>
        </p:spPr>
        <p:txBody>
          <a:bodyPr wrap="square" rtlCol="0">
            <a:spAutoFit/>
          </a:bodyPr>
          <a:lstStyle/>
          <a:p>
            <a:r>
              <a:rPr lang="en-IN" dirty="0"/>
              <a:t>Environment used is GOOGLE COLAB </a:t>
            </a:r>
          </a:p>
          <a:p>
            <a:r>
              <a:rPr lang="en-IN" dirty="0"/>
              <a:t>Using python language</a:t>
            </a:r>
          </a:p>
        </p:txBody>
      </p:sp>
    </p:spTree>
    <p:extLst>
      <p:ext uri="{BB962C8B-B14F-4D97-AF65-F5344CB8AC3E}">
        <p14:creationId xmlns:p14="http://schemas.microsoft.com/office/powerpoint/2010/main" val="28271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t>Experiment Screen shorts </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DE06732F-7018-4445-2397-3CBE4D55D364}"/>
              </a:ext>
            </a:extLst>
          </p:cNvPr>
          <p:cNvPicPr>
            <a:picLocks noChangeAspect="1"/>
          </p:cNvPicPr>
          <p:nvPr/>
        </p:nvPicPr>
        <p:blipFill>
          <a:blip r:embed="rId3"/>
          <a:stretch>
            <a:fillRect/>
          </a:stretch>
        </p:blipFill>
        <p:spPr>
          <a:xfrm>
            <a:off x="769620" y="955290"/>
            <a:ext cx="7299959" cy="4085873"/>
          </a:xfrm>
          <a:prstGeom prst="rect">
            <a:avLst/>
          </a:prstGeom>
        </p:spPr>
      </p:pic>
    </p:spTree>
    <p:extLst>
      <p:ext uri="{BB962C8B-B14F-4D97-AF65-F5344CB8AC3E}">
        <p14:creationId xmlns:p14="http://schemas.microsoft.com/office/powerpoint/2010/main" val="4293442632"/>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10109</TotalTime>
  <Words>1090</Words>
  <Application>Microsoft Office PowerPoint</Application>
  <PresentationFormat>On-screen Show (16:9)</PresentationFormat>
  <Paragraphs>136</Paragraphs>
  <Slides>19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Trebuchet MS</vt:lpstr>
      <vt:lpstr>Bookman Old Style</vt:lpstr>
      <vt:lpstr>Söhne Mono</vt:lpstr>
      <vt:lpstr>Noto Sans Symbols</vt:lpstr>
      <vt:lpstr>Calibri</vt:lpstr>
      <vt:lpstr>Wingdings</vt:lpstr>
      <vt:lpstr>Verdana</vt:lpstr>
      <vt:lpstr>Roboto</vt:lpstr>
      <vt:lpstr>Arial</vt:lpstr>
      <vt:lpstr>1_Office Theme</vt:lpstr>
      <vt:lpstr>PHISHING ATTACK DETECTION USING MACHINE LEARNING ALGORITHMS</vt:lpstr>
      <vt:lpstr>Introduction</vt:lpstr>
      <vt:lpstr>PowerPoint Presentation</vt:lpstr>
      <vt:lpstr>PowerPoint Presentation</vt:lpstr>
      <vt:lpstr>Proposed Method</vt:lpstr>
      <vt:lpstr>Proposed Method</vt:lpstr>
      <vt:lpstr>PowerPoint Presentation</vt:lpstr>
      <vt:lpstr>Experiment Environment </vt:lpstr>
      <vt:lpstr>Experiment Screen shorts </vt:lpstr>
      <vt:lpstr>Experiment Screen shorts </vt:lpstr>
      <vt:lpstr>Experiment Screen shorts </vt:lpstr>
      <vt:lpstr>Experiment Screen shorts </vt:lpstr>
      <vt:lpstr>Experiment Results </vt:lpstr>
      <vt:lpstr>Experiment Results </vt:lpstr>
      <vt:lpstr>Experiment Results </vt:lpstr>
      <vt:lpstr>Experiment Results </vt:lpstr>
      <vt:lpstr>PowerPoint Presentation</vt:lpstr>
      <vt:lpstr>Findings</vt:lpstr>
      <vt:lpstr>Justification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Divija rayasam</cp:lastModifiedBy>
  <cp:revision>12</cp:revision>
  <dcterms:modified xsi:type="dcterms:W3CDTF">2023-10-19T18:48:16Z</dcterms:modified>
</cp:coreProperties>
</file>